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69" r:id="rId2"/>
    <p:sldId id="958" r:id="rId3"/>
    <p:sldId id="948" r:id="rId4"/>
    <p:sldId id="895" r:id="rId5"/>
    <p:sldId id="894" r:id="rId6"/>
    <p:sldId id="963" r:id="rId7"/>
    <p:sldId id="959" r:id="rId8"/>
    <p:sldId id="960" r:id="rId9"/>
    <p:sldId id="961" r:id="rId10"/>
    <p:sldId id="824" r:id="rId11"/>
    <p:sldId id="902" r:id="rId12"/>
    <p:sldId id="903" r:id="rId13"/>
    <p:sldId id="913" r:id="rId14"/>
    <p:sldId id="914" r:id="rId15"/>
    <p:sldId id="924" r:id="rId16"/>
    <p:sldId id="925" r:id="rId17"/>
    <p:sldId id="926" r:id="rId18"/>
    <p:sldId id="927" r:id="rId19"/>
    <p:sldId id="928" r:id="rId20"/>
    <p:sldId id="929" r:id="rId21"/>
    <p:sldId id="964" r:id="rId22"/>
    <p:sldId id="970" r:id="rId23"/>
    <p:sldId id="968" r:id="rId24"/>
    <p:sldId id="967" r:id="rId25"/>
    <p:sldId id="966" r:id="rId26"/>
    <p:sldId id="965" r:id="rId27"/>
    <p:sldId id="596" r:id="rId28"/>
  </p:sldIdLst>
  <p:sldSz cx="9144000" cy="6858000" type="screen4x3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72" y="-192"/>
      </p:cViewPr>
      <p:guideLst>
        <p:guide orient="horz" pos="4121"/>
        <p:guide pos="3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-2616" y="-102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6" cy="497603"/>
          </a:xfrm>
          <a:prstGeom prst="rect">
            <a:avLst/>
          </a:prstGeom>
        </p:spPr>
        <p:txBody>
          <a:bodyPr vert="horz" lIns="92270" tIns="46135" rIns="92270" bIns="46135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597" y="0"/>
            <a:ext cx="2948396" cy="497603"/>
          </a:xfrm>
          <a:prstGeom prst="rect">
            <a:avLst/>
          </a:prstGeom>
        </p:spPr>
        <p:txBody>
          <a:bodyPr vert="horz" lIns="92270" tIns="46135" rIns="92270" bIns="46135" rtlCol="0"/>
          <a:lstStyle>
            <a:lvl1pPr algn="r">
              <a:defRPr sz="1300"/>
            </a:lvl1pPr>
          </a:lstStyle>
          <a:p>
            <a:fld id="{FDF020AB-6FEB-42D4-BE84-15ED76F9E54A}" type="datetimeFigureOut">
              <a:rPr lang="de-CH" smtClean="0"/>
              <a:pPr/>
              <a:t>15.06.2016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146"/>
            <a:ext cx="2948396" cy="497603"/>
          </a:xfrm>
          <a:prstGeom prst="rect">
            <a:avLst/>
          </a:prstGeom>
        </p:spPr>
        <p:txBody>
          <a:bodyPr vert="horz" lIns="92270" tIns="46135" rIns="92270" bIns="46135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597" y="9440146"/>
            <a:ext cx="2948396" cy="497603"/>
          </a:xfrm>
          <a:prstGeom prst="rect">
            <a:avLst/>
          </a:prstGeom>
        </p:spPr>
        <p:txBody>
          <a:bodyPr vert="horz" lIns="92270" tIns="46135" rIns="92270" bIns="46135" rtlCol="0" anchor="b"/>
          <a:lstStyle>
            <a:lvl1pPr algn="r">
              <a:defRPr sz="1300"/>
            </a:lvl1pPr>
          </a:lstStyle>
          <a:p>
            <a:fld id="{50591F1A-0F20-4CFC-AD2A-AEE220DA94E3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45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6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6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r">
              <a:defRPr sz="1300"/>
            </a:lvl1pPr>
          </a:lstStyle>
          <a:p>
            <a:fld id="{FE272F58-1778-4B9E-AD73-E928C2777195}" type="datetimeFigureOut">
              <a:rPr lang="de-CH" smtClean="0"/>
              <a:pPr/>
              <a:t>15.06.2016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0" tIns="46140" rIns="92280" bIns="4614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2280" tIns="46140" rIns="92280" bIns="4614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099" cy="496966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6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r">
              <a:defRPr sz="1300"/>
            </a:lvl1pPr>
          </a:lstStyle>
          <a:p>
            <a:fld id="{487E2B87-7BCA-4E53-84DB-29AA2E1EAA8E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54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E2B87-7BCA-4E53-84DB-29AA2E1EAA8E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429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774FB-6912-4F3C-AA4D-5C8251FCE34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A898C-1D14-4386-9E3E-25658B9BC132}" type="slidenum">
              <a:rPr lang="en-US">
                <a:ea typeface="Osaka" pitchFamily="-48" charset="-128"/>
              </a:rPr>
              <a:pPr>
                <a:defRPr/>
              </a:pPr>
              <a:t>20</a:t>
            </a:fld>
            <a:endParaRPr lang="en-US">
              <a:ea typeface="Osaka" pitchFamily="-48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0FC23-CD00-46B7-B65C-F107FB5F75B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C1091-3D61-4CF3-A931-ACEADAD6C73A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2475"/>
            <a:ext cx="4948237" cy="3711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841" y="4721186"/>
            <a:ext cx="4992358" cy="4472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33425"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3AD22-D2C6-4305-A71F-880440247BB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8B2FC-FA6B-4D54-9F5C-964A4FAB19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3E343-662B-4B35-B1BF-190A057D15F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39B8A-767E-4224-9982-7F9B2FFAE1FF}" type="slidenum">
              <a:rPr lang="en-US">
                <a:ea typeface="Osaka" pitchFamily="-48" charset="-128"/>
              </a:rPr>
              <a:pPr>
                <a:defRPr/>
              </a:pPr>
              <a:t>16</a:t>
            </a:fld>
            <a:endParaRPr lang="en-US">
              <a:ea typeface="Osaka" pitchFamily="-48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5858DA-9D5B-4FFC-BBF8-1BE9AFE500E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D13AB-BE70-40CD-80F4-6553613128F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61F32-6C4D-48CE-B602-92D32727DF9D}" type="datetimeFigureOut">
              <a:rPr lang="de-DE" smtClean="0"/>
              <a:pPr/>
              <a:t>15.06.2016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6DD5-614B-476E-81DD-1493B2616ACE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25237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0" y="5875088"/>
            <a:ext cx="66057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700" b="1" i="1" dirty="0" smtClean="0">
                <a:solidFill>
                  <a:srgbClr val="FF0000"/>
                </a:solidFill>
                <a:latin typeface="+mn-lt"/>
                <a:cs typeface="Univers LT Std 47 Cn Lt"/>
              </a:rPr>
              <a:t>Le </a:t>
            </a:r>
            <a:r>
              <a:rPr lang="de-DE" sz="1700" b="1" i="1" dirty="0" err="1" smtClean="0">
                <a:solidFill>
                  <a:srgbClr val="FF0000"/>
                </a:solidFill>
                <a:latin typeface="+mn-lt"/>
                <a:cs typeface="Univers LT Std 47 Cn Lt"/>
              </a:rPr>
              <a:t>réseau</a:t>
            </a:r>
            <a:r>
              <a:rPr lang="de-DE" sz="1700" b="1" i="1" dirty="0" smtClean="0">
                <a:solidFill>
                  <a:srgbClr val="FF0000"/>
                </a:solidFill>
                <a:latin typeface="+mn-lt"/>
                <a:cs typeface="Univers LT Std 47 Cn Lt"/>
              </a:rPr>
              <a:t> des </a:t>
            </a:r>
            <a:r>
              <a:rPr lang="de-DE" sz="1700" b="1" i="1" dirty="0" err="1" smtClean="0">
                <a:solidFill>
                  <a:srgbClr val="FF0000"/>
                </a:solidFill>
                <a:latin typeface="+mn-lt"/>
                <a:cs typeface="Univers LT Std 47 Cn Lt"/>
              </a:rPr>
              <a:t>ingénieur</a:t>
            </a:r>
            <a:r>
              <a:rPr lang="de-DE" sz="1700" b="1" i="1" dirty="0" smtClean="0">
                <a:solidFill>
                  <a:srgbClr val="FF0000"/>
                </a:solidFill>
                <a:latin typeface="+mn-lt"/>
                <a:cs typeface="Univers LT Std 47 Cn Lt"/>
              </a:rPr>
              <a:t>-e-s et </a:t>
            </a:r>
            <a:r>
              <a:rPr lang="de-DE" sz="1700" b="1" i="1" dirty="0" err="1" smtClean="0">
                <a:solidFill>
                  <a:srgbClr val="FF0000"/>
                </a:solidFill>
                <a:latin typeface="+mn-lt"/>
                <a:cs typeface="Univers LT Std 47 Cn Lt"/>
              </a:rPr>
              <a:t>architectes</a:t>
            </a:r>
            <a:r>
              <a:rPr lang="de-DE" sz="1700" b="1" i="1" dirty="0" smtClean="0">
                <a:solidFill>
                  <a:srgbClr val="FF0000"/>
                </a:solidFill>
                <a:latin typeface="+mn-lt"/>
                <a:cs typeface="Univers LT Std 47 Cn Lt"/>
              </a:rPr>
              <a:t> en Suisse</a:t>
            </a:r>
            <a:r>
              <a:rPr lang="de-DE" sz="1700" b="1" i="1" baseline="0" dirty="0" smtClean="0">
                <a:solidFill>
                  <a:srgbClr val="FF0000"/>
                </a:solidFill>
                <a:latin typeface="+mn-lt"/>
                <a:cs typeface="Univers LT Std 47 Cn Lt"/>
              </a:rPr>
              <a:t> </a:t>
            </a:r>
            <a:r>
              <a:rPr lang="de-DE" sz="1700" b="1" i="1" baseline="0" dirty="0" err="1" smtClean="0">
                <a:solidFill>
                  <a:srgbClr val="FF0000"/>
                </a:solidFill>
                <a:latin typeface="+mn-lt"/>
                <a:cs typeface="Univers LT Std 47 Cn Lt"/>
              </a:rPr>
              <a:t>depuis</a:t>
            </a:r>
            <a:r>
              <a:rPr lang="de-DE" sz="1700" b="1" i="1" baseline="0" dirty="0" smtClean="0">
                <a:solidFill>
                  <a:srgbClr val="FF0000"/>
                </a:solidFill>
                <a:latin typeface="+mn-lt"/>
                <a:cs typeface="Univers LT Std 47 Cn Lt"/>
              </a:rPr>
              <a:t> +100 ans!</a:t>
            </a:r>
            <a:endParaRPr lang="de-DE" sz="1700" b="1" i="1" dirty="0" smtClean="0">
              <a:solidFill>
                <a:srgbClr val="FF0000"/>
              </a:solidFill>
              <a:latin typeface="+mn-lt"/>
              <a:cs typeface="Univers LT Std 47 Cn Lt"/>
            </a:endParaRPr>
          </a:p>
          <a:p>
            <a:pPr>
              <a:lnSpc>
                <a:spcPct val="150000"/>
              </a:lnSpc>
            </a:pPr>
            <a:r>
              <a:rPr lang="de-DE" sz="1800" b="0" dirty="0" smtClean="0">
                <a:latin typeface="+mn-lt"/>
                <a:cs typeface="Univers LT Std 47 Cn Lt"/>
              </a:rPr>
              <a:t>www.swissengineering-romandie.ch</a:t>
            </a:r>
            <a:endParaRPr lang="de-DE" sz="1800" b="0" dirty="0">
              <a:latin typeface="+mn-lt"/>
              <a:cs typeface="Univers LT Std 47 Cn Lt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39" y="5985450"/>
            <a:ext cx="2083702" cy="791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532" y="2303813"/>
            <a:ext cx="67926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b="1" i="1" dirty="0">
                <a:solidFill>
                  <a:srgbClr val="FF0000"/>
                </a:solidFill>
              </a:rPr>
              <a:t>Mobiliser et offrir aux jeunes une vision d’avenir et un parcours d’apprentissage tout au long de leur vie </a:t>
            </a:r>
            <a:endParaRPr lang="fr-FR" sz="3100" b="1" i="1" dirty="0" smtClean="0">
              <a:solidFill>
                <a:srgbClr val="FF0000"/>
              </a:solidFill>
            </a:endParaRPr>
          </a:p>
          <a:p>
            <a:pPr algn="ctr"/>
            <a:endParaRPr lang="fr-FR" sz="3100" b="1" i="1" dirty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/>
              <a:t>Par Yvette Ramos</a:t>
            </a:r>
          </a:p>
          <a:p>
            <a:pPr algn="ctr"/>
            <a:r>
              <a:rPr lang="fr-FR" sz="2400" dirty="0" smtClean="0"/>
              <a:t>Présidente </a:t>
            </a:r>
            <a:r>
              <a:rPr lang="fr-FR" sz="2400" dirty="0" err="1" smtClean="0"/>
              <a:t>Swissengineering</a:t>
            </a:r>
            <a:r>
              <a:rPr lang="fr-FR" sz="2400" dirty="0" smtClean="0"/>
              <a:t> Romandie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" y="271534"/>
            <a:ext cx="8915644" cy="185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yer_Region_Zu╠êrich_V_1_Titelseite7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824" y="110359"/>
            <a:ext cx="9461471" cy="6668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11540" y="360613"/>
            <a:ext cx="9109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200" b="1" i="1" dirty="0">
                <a:solidFill>
                  <a:srgbClr val="FF0000"/>
                </a:solidFill>
              </a:rPr>
              <a:t>Mobiliser et offrir aux jeunes une vision d’avenir et un parcours d’apprentissage tout au long de leur vie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«Le métier de base de l’ingénieur consiste à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poser et résoudre de manière toujours plus performante des problèmes souvent complexes</a:t>
            </a:r>
            <a:r>
              <a:rPr lang="fr-FR" dirty="0" smtClean="0"/>
              <a:t>, liés à la conception, à la réalisation et à la mise en œuvre, au sein d’une </a:t>
            </a:r>
            <a:r>
              <a:rPr lang="fr-FR" b="1" dirty="0" smtClean="0">
                <a:solidFill>
                  <a:srgbClr val="FF0000"/>
                </a:solidFill>
              </a:rPr>
              <a:t>organisation compétitive</a:t>
            </a:r>
            <a:r>
              <a:rPr lang="fr-FR" dirty="0" smtClean="0"/>
              <a:t>, de produits, de systèmes ou de services, éventuellement à leur financement et à leur commercialisation.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À ce titre, un ingénieur doit posséder un ensemble de </a:t>
            </a:r>
            <a:r>
              <a:rPr lang="fr-FR" b="1" dirty="0" smtClean="0">
                <a:solidFill>
                  <a:srgbClr val="FF0000"/>
                </a:solidFill>
              </a:rPr>
              <a:t>savoirs techniques, économiques, sociaux et humains</a:t>
            </a:r>
            <a:r>
              <a:rPr lang="fr-FR" dirty="0" smtClean="0"/>
              <a:t>, reposant sur une solide culture scientifique.»</a:t>
            </a:r>
            <a:endParaRPr lang="fr-FR" dirty="0"/>
          </a:p>
        </p:txBody>
      </p:sp>
      <p:sp>
        <p:nvSpPr>
          <p:cNvPr id="23554" name="Titr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Pour rappel…nos compétences, notre formation</a:t>
            </a:r>
          </a:p>
        </p:txBody>
      </p:sp>
    </p:spTree>
    <p:extLst>
      <p:ext uri="{BB962C8B-B14F-4D97-AF65-F5344CB8AC3E}">
        <p14:creationId xmlns:p14="http://schemas.microsoft.com/office/powerpoint/2010/main" val="2278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1268413"/>
            <a:ext cx="9144000" cy="5589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161" y="2636842"/>
            <a:ext cx="1914525" cy="2751138"/>
            <a:chOff x="689" y="2115"/>
            <a:chExt cx="1206" cy="1733"/>
          </a:xfrm>
        </p:grpSpPr>
        <p:sp>
          <p:nvSpPr>
            <p:cNvPr id="16419" name="AutoShape 4" descr="Grands carreaux"/>
            <p:cNvSpPr>
              <a:spLocks noChangeArrowheads="1"/>
            </p:cNvSpPr>
            <p:nvPr/>
          </p:nvSpPr>
          <p:spPr bwMode="auto">
            <a:xfrm rot="16200000" flipH="1">
              <a:off x="795" y="2250"/>
              <a:ext cx="843" cy="5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03 h 21600"/>
                <a:gd name="T14" fmla="*/ 18218 w 21600"/>
                <a:gd name="T15" fmla="*/ 92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pattFill prst="lgGrid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16420" name="Text Box 5"/>
            <p:cNvSpPr txBox="1">
              <a:spLocks noChangeArrowheads="1"/>
            </p:cNvSpPr>
            <p:nvPr/>
          </p:nvSpPr>
          <p:spPr bwMode="auto">
            <a:xfrm>
              <a:off x="689" y="2898"/>
              <a:ext cx="1206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200" b="1" dirty="0" smtClean="0">
                  <a:solidFill>
                    <a:srgbClr val="FF0000"/>
                  </a:solidFill>
                  <a:latin typeface="Arial" pitchFamily="34" charset="0"/>
                </a:rPr>
                <a:t>Industrie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4000" b="1" dirty="0" smtClean="0">
                  <a:solidFill>
                    <a:srgbClr val="FF0000"/>
                  </a:solidFill>
                  <a:latin typeface="Arial" pitchFamily="34" charset="0"/>
                </a:rPr>
                <a:t>4.0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 err="1" smtClean="0">
                  <a:solidFill>
                    <a:srgbClr val="0070C0"/>
                  </a:solidFill>
                  <a:latin typeface="Arial" pitchFamily="34" charset="0"/>
                </a:rPr>
                <a:t>XXIst</a:t>
              </a:r>
              <a:r>
                <a:rPr lang="fr-FR" altLang="fr-FR" sz="2000" b="1" dirty="0" smtClean="0">
                  <a:solidFill>
                    <a:srgbClr val="0070C0"/>
                  </a:solidFill>
                  <a:latin typeface="Arial" pitchFamily="34" charset="0"/>
                </a:rPr>
                <a:t> cent.</a:t>
              </a:r>
              <a:endParaRPr lang="fr-FR" altLang="fr-FR" sz="20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sp>
        <p:nvSpPr>
          <p:cNvPr id="4485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85394"/>
            <a:ext cx="9467850" cy="576263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1"/>
                </a:solidFill>
                <a:ea typeface="MS PGothic" pitchFamily="34" charset="-128"/>
              </a:rPr>
              <a:t>Ing</a:t>
            </a:r>
            <a:r>
              <a:rPr lang="fr-FR" sz="3200" dirty="0">
                <a:solidFill>
                  <a:schemeClr val="tx1"/>
                </a:solidFill>
                <a:latin typeface="MS PGothic"/>
                <a:ea typeface="MS PGothic" pitchFamily="34" charset="-128"/>
              </a:rPr>
              <a:t>é</a:t>
            </a:r>
            <a:r>
              <a:rPr lang="fr-FR" sz="3200" dirty="0">
                <a:solidFill>
                  <a:schemeClr val="tx1"/>
                </a:solidFill>
                <a:ea typeface="MS PGothic" pitchFamily="34" charset="-128"/>
              </a:rPr>
              <a:t>nieurs </a:t>
            </a:r>
            <a:r>
              <a:rPr lang="fr-FR" dirty="0" smtClean="0">
                <a:ea typeface="MS PGothic" pitchFamily="34" charset="-128"/>
              </a:rPr>
              <a:t>&amp; architectes ..une perspective historique</a:t>
            </a:r>
            <a:endParaRPr lang="fr-FR" sz="24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63938" y="4986338"/>
            <a:ext cx="2986087" cy="1871662"/>
            <a:chOff x="2245" y="3113"/>
            <a:chExt cx="1881" cy="1179"/>
          </a:xfrm>
        </p:grpSpPr>
        <p:sp>
          <p:nvSpPr>
            <p:cNvPr id="16416" name="Puzzle2"/>
            <p:cNvSpPr>
              <a:spLocks noChangeAspect="1" noEditPoints="1" noChangeArrowheads="1"/>
            </p:cNvSpPr>
            <p:nvPr/>
          </p:nvSpPr>
          <p:spPr bwMode="blackWhite">
            <a:xfrm>
              <a:off x="2721" y="3362"/>
              <a:ext cx="1362" cy="847"/>
            </a:xfrm>
            <a:custGeom>
              <a:avLst/>
              <a:gdLst>
                <a:gd name="T0" fmla="*/ 3 w 21600"/>
                <a:gd name="T1" fmla="*/ 1 h 21600"/>
                <a:gd name="T2" fmla="*/ 3 w 21600"/>
                <a:gd name="T3" fmla="*/ 1 h 21600"/>
                <a:gd name="T4" fmla="*/ 2 w 21600"/>
                <a:gd name="T5" fmla="*/ 1 h 21600"/>
                <a:gd name="T6" fmla="*/ 2 w 21600"/>
                <a:gd name="T7" fmla="*/ 1 h 21600"/>
                <a:gd name="T8" fmla="*/ 2 w 21600"/>
                <a:gd name="T9" fmla="*/ 1 h 21600"/>
                <a:gd name="T10" fmla="*/ 3 w 21600"/>
                <a:gd name="T11" fmla="*/ 1 h 21600"/>
                <a:gd name="T12" fmla="*/ 3 w 21600"/>
                <a:gd name="T13" fmla="*/ 1 h 21600"/>
                <a:gd name="T14" fmla="*/ 3 w 21600"/>
                <a:gd name="T15" fmla="*/ 1 h 21600"/>
                <a:gd name="T16" fmla="*/ 3 w 21600"/>
                <a:gd name="T17" fmla="*/ 1 h 21600"/>
                <a:gd name="T18" fmla="*/ 3 w 21600"/>
                <a:gd name="T19" fmla="*/ 1 h 21600"/>
                <a:gd name="T20" fmla="*/ 3 w 21600"/>
                <a:gd name="T21" fmla="*/ 1 h 21600"/>
                <a:gd name="T22" fmla="*/ 4 w 21600"/>
                <a:gd name="T23" fmla="*/ 1 h 21600"/>
                <a:gd name="T24" fmla="*/ 4 w 21600"/>
                <a:gd name="T25" fmla="*/ 1 h 21600"/>
                <a:gd name="T26" fmla="*/ 4 w 21600"/>
                <a:gd name="T27" fmla="*/ 1 h 21600"/>
                <a:gd name="T28" fmla="*/ 4 w 21600"/>
                <a:gd name="T29" fmla="*/ 1 h 21600"/>
                <a:gd name="T30" fmla="*/ 4 w 21600"/>
                <a:gd name="T31" fmla="*/ 1 h 21600"/>
                <a:gd name="T32" fmla="*/ 4 w 21600"/>
                <a:gd name="T33" fmla="*/ 1 h 21600"/>
                <a:gd name="T34" fmla="*/ 5 w 21600"/>
                <a:gd name="T35" fmla="*/ 1 h 21600"/>
                <a:gd name="T36" fmla="*/ 5 w 21600"/>
                <a:gd name="T37" fmla="*/ 1 h 21600"/>
                <a:gd name="T38" fmla="*/ 5 w 21600"/>
                <a:gd name="T39" fmla="*/ 1 h 21600"/>
                <a:gd name="T40" fmla="*/ 5 w 21600"/>
                <a:gd name="T41" fmla="*/ 1 h 21600"/>
                <a:gd name="T42" fmla="*/ 5 w 21600"/>
                <a:gd name="T43" fmla="*/ 1 h 21600"/>
                <a:gd name="T44" fmla="*/ 5 w 21600"/>
                <a:gd name="T45" fmla="*/ 0 h 21600"/>
                <a:gd name="T46" fmla="*/ 5 w 21600"/>
                <a:gd name="T47" fmla="*/ 0 h 21600"/>
                <a:gd name="T48" fmla="*/ 5 w 21600"/>
                <a:gd name="T49" fmla="*/ 1 h 21600"/>
                <a:gd name="T50" fmla="*/ 4 w 21600"/>
                <a:gd name="T51" fmla="*/ 0 h 21600"/>
                <a:gd name="T52" fmla="*/ 4 w 21600"/>
                <a:gd name="T53" fmla="*/ 0 h 21600"/>
                <a:gd name="T54" fmla="*/ 4 w 21600"/>
                <a:gd name="T55" fmla="*/ 0 h 21600"/>
                <a:gd name="T56" fmla="*/ 4 w 21600"/>
                <a:gd name="T57" fmla="*/ 0 h 21600"/>
                <a:gd name="T58" fmla="*/ 3 w 21600"/>
                <a:gd name="T59" fmla="*/ 0 h 21600"/>
                <a:gd name="T60" fmla="*/ 3 w 21600"/>
                <a:gd name="T61" fmla="*/ 0 h 21600"/>
                <a:gd name="T62" fmla="*/ 3 w 21600"/>
                <a:gd name="T63" fmla="*/ 0 h 21600"/>
                <a:gd name="T64" fmla="*/ 3 w 21600"/>
                <a:gd name="T65" fmla="*/ 0 h 21600"/>
                <a:gd name="T66" fmla="*/ 3 w 21600"/>
                <a:gd name="T67" fmla="*/ 0 h 21600"/>
                <a:gd name="T68" fmla="*/ 3 w 21600"/>
                <a:gd name="T69" fmla="*/ 1 h 21600"/>
                <a:gd name="T70" fmla="*/ 3 w 21600"/>
                <a:gd name="T71" fmla="*/ 1 h 21600"/>
                <a:gd name="T72" fmla="*/ 2 w 21600"/>
                <a:gd name="T73" fmla="*/ 0 h 21600"/>
                <a:gd name="T74" fmla="*/ 2 w 21600"/>
                <a:gd name="T75" fmla="*/ 0 h 21600"/>
                <a:gd name="T76" fmla="*/ 3 w 21600"/>
                <a:gd name="T77" fmla="*/ 0 h 21600"/>
                <a:gd name="T78" fmla="*/ 3 w 21600"/>
                <a:gd name="T79" fmla="*/ 0 h 21600"/>
                <a:gd name="T80" fmla="*/ 2 w 21600"/>
                <a:gd name="T81" fmla="*/ 0 h 21600"/>
                <a:gd name="T82" fmla="*/ 2 w 21600"/>
                <a:gd name="T83" fmla="*/ 0 h 21600"/>
                <a:gd name="T84" fmla="*/ 1 w 21600"/>
                <a:gd name="T85" fmla="*/ 0 h 21600"/>
                <a:gd name="T86" fmla="*/ 1 w 21600"/>
                <a:gd name="T87" fmla="*/ 0 h 21600"/>
                <a:gd name="T88" fmla="*/ 1 w 21600"/>
                <a:gd name="T89" fmla="*/ 1 h 21600"/>
                <a:gd name="T90" fmla="*/ 1 w 21600"/>
                <a:gd name="T91" fmla="*/ 1 h 21600"/>
                <a:gd name="T92" fmla="*/ 1 w 21600"/>
                <a:gd name="T93" fmla="*/ 1 h 21600"/>
                <a:gd name="T94" fmla="*/ 1 w 21600"/>
                <a:gd name="T95" fmla="*/ 0 h 21600"/>
                <a:gd name="T96" fmla="*/ 0 w 21600"/>
                <a:gd name="T97" fmla="*/ 0 h 21600"/>
                <a:gd name="T98" fmla="*/ 0 w 21600"/>
                <a:gd name="T99" fmla="*/ 1 h 21600"/>
                <a:gd name="T100" fmla="*/ 0 w 21600"/>
                <a:gd name="T101" fmla="*/ 1 h 21600"/>
                <a:gd name="T102" fmla="*/ 0 w 21600"/>
                <a:gd name="T103" fmla="*/ 1 h 21600"/>
                <a:gd name="T104" fmla="*/ 0 w 21600"/>
                <a:gd name="T105" fmla="*/ 1 h 21600"/>
                <a:gd name="T106" fmla="*/ 1 w 21600"/>
                <a:gd name="T107" fmla="*/ 1 h 21600"/>
                <a:gd name="T108" fmla="*/ 1 w 21600"/>
                <a:gd name="T109" fmla="*/ 1 h 21600"/>
                <a:gd name="T110" fmla="*/ 1 w 21600"/>
                <a:gd name="T111" fmla="*/ 1 h 21600"/>
                <a:gd name="T112" fmla="*/ 1 w 21600"/>
                <a:gd name="T113" fmla="*/ 1 h 21600"/>
                <a:gd name="T114" fmla="*/ 1 w 21600"/>
                <a:gd name="T115" fmla="*/ 1 h 21600"/>
                <a:gd name="T116" fmla="*/ 1 w 21600"/>
                <a:gd name="T117" fmla="*/ 1 h 21600"/>
                <a:gd name="T118" fmla="*/ 2 w 21600"/>
                <a:gd name="T119" fmla="*/ 1 h 21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6550 w 21600"/>
                <a:gd name="T181" fmla="*/ 9181 h 21600"/>
                <a:gd name="T182" fmla="*/ 15685 w 21600"/>
                <a:gd name="T183" fmla="*/ 12572 h 21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600" h="21600">
                  <a:moveTo>
                    <a:pt x="9365" y="20836"/>
                  </a:moveTo>
                  <a:lnTo>
                    <a:pt x="9534" y="20836"/>
                  </a:lnTo>
                  <a:lnTo>
                    <a:pt x="9690" y="20762"/>
                  </a:lnTo>
                  <a:lnTo>
                    <a:pt x="9814" y="20687"/>
                  </a:lnTo>
                  <a:lnTo>
                    <a:pt x="9926" y="20575"/>
                  </a:lnTo>
                  <a:lnTo>
                    <a:pt x="10015" y="20426"/>
                  </a:lnTo>
                  <a:lnTo>
                    <a:pt x="10071" y="20296"/>
                  </a:lnTo>
                  <a:lnTo>
                    <a:pt x="10116" y="20110"/>
                  </a:lnTo>
                  <a:lnTo>
                    <a:pt x="10139" y="19905"/>
                  </a:lnTo>
                  <a:lnTo>
                    <a:pt x="10139" y="19682"/>
                  </a:lnTo>
                  <a:lnTo>
                    <a:pt x="10116" y="19440"/>
                  </a:lnTo>
                  <a:lnTo>
                    <a:pt x="10071" y="19142"/>
                  </a:lnTo>
                  <a:lnTo>
                    <a:pt x="10015" y="18900"/>
                  </a:lnTo>
                  <a:lnTo>
                    <a:pt x="9903" y="18620"/>
                  </a:lnTo>
                  <a:lnTo>
                    <a:pt x="9791" y="18285"/>
                  </a:lnTo>
                  <a:lnTo>
                    <a:pt x="9646" y="17968"/>
                  </a:lnTo>
                  <a:lnTo>
                    <a:pt x="9478" y="17652"/>
                  </a:lnTo>
                  <a:lnTo>
                    <a:pt x="9388" y="17466"/>
                  </a:lnTo>
                  <a:lnTo>
                    <a:pt x="9321" y="17298"/>
                  </a:lnTo>
                  <a:lnTo>
                    <a:pt x="9265" y="17112"/>
                  </a:lnTo>
                  <a:lnTo>
                    <a:pt x="9197" y="16926"/>
                  </a:lnTo>
                  <a:lnTo>
                    <a:pt x="9130" y="16535"/>
                  </a:lnTo>
                  <a:lnTo>
                    <a:pt x="9108" y="16144"/>
                  </a:lnTo>
                  <a:lnTo>
                    <a:pt x="9108" y="15753"/>
                  </a:lnTo>
                  <a:lnTo>
                    <a:pt x="9175" y="15362"/>
                  </a:lnTo>
                  <a:lnTo>
                    <a:pt x="9242" y="14971"/>
                  </a:lnTo>
                  <a:lnTo>
                    <a:pt x="9365" y="14580"/>
                  </a:lnTo>
                  <a:lnTo>
                    <a:pt x="9500" y="14244"/>
                  </a:lnTo>
                  <a:lnTo>
                    <a:pt x="9668" y="13891"/>
                  </a:lnTo>
                  <a:lnTo>
                    <a:pt x="9858" y="13611"/>
                  </a:lnTo>
                  <a:lnTo>
                    <a:pt x="10071" y="13351"/>
                  </a:lnTo>
                  <a:lnTo>
                    <a:pt x="10295" y="13146"/>
                  </a:lnTo>
                  <a:lnTo>
                    <a:pt x="10553" y="12997"/>
                  </a:lnTo>
                  <a:lnTo>
                    <a:pt x="10811" y="12885"/>
                  </a:lnTo>
                  <a:lnTo>
                    <a:pt x="11068" y="12866"/>
                  </a:lnTo>
                  <a:lnTo>
                    <a:pt x="11348" y="12885"/>
                  </a:lnTo>
                  <a:lnTo>
                    <a:pt x="11606" y="12997"/>
                  </a:lnTo>
                  <a:lnTo>
                    <a:pt x="11841" y="13183"/>
                  </a:lnTo>
                  <a:lnTo>
                    <a:pt x="12054" y="13388"/>
                  </a:lnTo>
                  <a:lnTo>
                    <a:pt x="12245" y="13648"/>
                  </a:lnTo>
                  <a:lnTo>
                    <a:pt x="12413" y="13928"/>
                  </a:lnTo>
                  <a:lnTo>
                    <a:pt x="12547" y="14244"/>
                  </a:lnTo>
                  <a:lnTo>
                    <a:pt x="12682" y="14617"/>
                  </a:lnTo>
                  <a:lnTo>
                    <a:pt x="12760" y="15008"/>
                  </a:lnTo>
                  <a:lnTo>
                    <a:pt x="12827" y="15399"/>
                  </a:lnTo>
                  <a:lnTo>
                    <a:pt x="12850" y="15753"/>
                  </a:lnTo>
                  <a:lnTo>
                    <a:pt x="12850" y="16144"/>
                  </a:lnTo>
                  <a:lnTo>
                    <a:pt x="12805" y="16535"/>
                  </a:lnTo>
                  <a:lnTo>
                    <a:pt x="12738" y="16888"/>
                  </a:lnTo>
                  <a:lnTo>
                    <a:pt x="12659" y="17224"/>
                  </a:lnTo>
                  <a:lnTo>
                    <a:pt x="12502" y="17503"/>
                  </a:lnTo>
                  <a:lnTo>
                    <a:pt x="12222" y="18043"/>
                  </a:lnTo>
                  <a:lnTo>
                    <a:pt x="11965" y="18546"/>
                  </a:lnTo>
                  <a:lnTo>
                    <a:pt x="11864" y="18751"/>
                  </a:lnTo>
                  <a:lnTo>
                    <a:pt x="11774" y="18974"/>
                  </a:lnTo>
                  <a:lnTo>
                    <a:pt x="11707" y="19179"/>
                  </a:lnTo>
                  <a:lnTo>
                    <a:pt x="11662" y="19365"/>
                  </a:lnTo>
                  <a:lnTo>
                    <a:pt x="11629" y="19570"/>
                  </a:lnTo>
                  <a:lnTo>
                    <a:pt x="11629" y="19756"/>
                  </a:lnTo>
                  <a:lnTo>
                    <a:pt x="11629" y="19942"/>
                  </a:lnTo>
                  <a:lnTo>
                    <a:pt x="11640" y="20110"/>
                  </a:lnTo>
                  <a:lnTo>
                    <a:pt x="11707" y="20296"/>
                  </a:lnTo>
                  <a:lnTo>
                    <a:pt x="11797" y="20464"/>
                  </a:lnTo>
                  <a:lnTo>
                    <a:pt x="11886" y="20650"/>
                  </a:lnTo>
                  <a:lnTo>
                    <a:pt x="12032" y="20836"/>
                  </a:lnTo>
                  <a:lnTo>
                    <a:pt x="12200" y="21004"/>
                  </a:lnTo>
                  <a:lnTo>
                    <a:pt x="12413" y="21190"/>
                  </a:lnTo>
                  <a:lnTo>
                    <a:pt x="12659" y="21320"/>
                  </a:lnTo>
                  <a:lnTo>
                    <a:pt x="12951" y="21432"/>
                  </a:lnTo>
                  <a:lnTo>
                    <a:pt x="13275" y="21544"/>
                  </a:lnTo>
                  <a:lnTo>
                    <a:pt x="13600" y="21655"/>
                  </a:lnTo>
                  <a:lnTo>
                    <a:pt x="13970" y="21693"/>
                  </a:lnTo>
                  <a:lnTo>
                    <a:pt x="14329" y="21730"/>
                  </a:lnTo>
                  <a:lnTo>
                    <a:pt x="14698" y="21730"/>
                  </a:lnTo>
                  <a:lnTo>
                    <a:pt x="15057" y="21730"/>
                  </a:lnTo>
                  <a:lnTo>
                    <a:pt x="15426" y="21655"/>
                  </a:lnTo>
                  <a:lnTo>
                    <a:pt x="15774" y="21581"/>
                  </a:lnTo>
                  <a:lnTo>
                    <a:pt x="16110" y="21432"/>
                  </a:lnTo>
                  <a:lnTo>
                    <a:pt x="16435" y="21302"/>
                  </a:lnTo>
                  <a:lnTo>
                    <a:pt x="16715" y="21078"/>
                  </a:lnTo>
                  <a:lnTo>
                    <a:pt x="16950" y="20836"/>
                  </a:lnTo>
                  <a:lnTo>
                    <a:pt x="17017" y="20650"/>
                  </a:lnTo>
                  <a:lnTo>
                    <a:pt x="17062" y="20426"/>
                  </a:lnTo>
                  <a:lnTo>
                    <a:pt x="17107" y="20222"/>
                  </a:lnTo>
                  <a:lnTo>
                    <a:pt x="17129" y="19980"/>
                  </a:lnTo>
                  <a:lnTo>
                    <a:pt x="17141" y="19477"/>
                  </a:lnTo>
                  <a:lnTo>
                    <a:pt x="17141" y="18974"/>
                  </a:lnTo>
                  <a:lnTo>
                    <a:pt x="17129" y="18397"/>
                  </a:lnTo>
                  <a:lnTo>
                    <a:pt x="17085" y="17820"/>
                  </a:lnTo>
                  <a:lnTo>
                    <a:pt x="17040" y="17261"/>
                  </a:lnTo>
                  <a:lnTo>
                    <a:pt x="16973" y="16646"/>
                  </a:lnTo>
                  <a:lnTo>
                    <a:pt x="16827" y="15511"/>
                  </a:lnTo>
                  <a:lnTo>
                    <a:pt x="16715" y="14393"/>
                  </a:lnTo>
                  <a:lnTo>
                    <a:pt x="16692" y="13928"/>
                  </a:lnTo>
                  <a:lnTo>
                    <a:pt x="16670" y="13462"/>
                  </a:lnTo>
                  <a:lnTo>
                    <a:pt x="16692" y="13071"/>
                  </a:lnTo>
                  <a:lnTo>
                    <a:pt x="16760" y="12755"/>
                  </a:lnTo>
                  <a:lnTo>
                    <a:pt x="16827" y="12419"/>
                  </a:lnTo>
                  <a:lnTo>
                    <a:pt x="16928" y="12140"/>
                  </a:lnTo>
                  <a:lnTo>
                    <a:pt x="17062" y="11898"/>
                  </a:lnTo>
                  <a:lnTo>
                    <a:pt x="17185" y="11675"/>
                  </a:lnTo>
                  <a:lnTo>
                    <a:pt x="17342" y="11470"/>
                  </a:lnTo>
                  <a:lnTo>
                    <a:pt x="17488" y="11284"/>
                  </a:lnTo>
                  <a:lnTo>
                    <a:pt x="17667" y="11135"/>
                  </a:lnTo>
                  <a:lnTo>
                    <a:pt x="17835" y="11042"/>
                  </a:lnTo>
                  <a:lnTo>
                    <a:pt x="18003" y="10930"/>
                  </a:lnTo>
                  <a:lnTo>
                    <a:pt x="18182" y="10893"/>
                  </a:lnTo>
                  <a:lnTo>
                    <a:pt x="18351" y="10893"/>
                  </a:lnTo>
                  <a:lnTo>
                    <a:pt x="18519" y="10967"/>
                  </a:lnTo>
                  <a:lnTo>
                    <a:pt x="18675" y="11042"/>
                  </a:lnTo>
                  <a:lnTo>
                    <a:pt x="18821" y="11172"/>
                  </a:lnTo>
                  <a:lnTo>
                    <a:pt x="18978" y="11358"/>
                  </a:lnTo>
                  <a:lnTo>
                    <a:pt x="19101" y="11600"/>
                  </a:lnTo>
                  <a:lnTo>
                    <a:pt x="19236" y="11861"/>
                  </a:lnTo>
                  <a:lnTo>
                    <a:pt x="19404" y="12028"/>
                  </a:lnTo>
                  <a:lnTo>
                    <a:pt x="19572" y="12177"/>
                  </a:lnTo>
                  <a:lnTo>
                    <a:pt x="19785" y="12289"/>
                  </a:lnTo>
                  <a:lnTo>
                    <a:pt x="19986" y="12289"/>
                  </a:lnTo>
                  <a:lnTo>
                    <a:pt x="20199" y="12289"/>
                  </a:lnTo>
                  <a:lnTo>
                    <a:pt x="20412" y="12215"/>
                  </a:lnTo>
                  <a:lnTo>
                    <a:pt x="20602" y="12103"/>
                  </a:lnTo>
                  <a:lnTo>
                    <a:pt x="20804" y="11973"/>
                  </a:lnTo>
                  <a:lnTo>
                    <a:pt x="20995" y="11786"/>
                  </a:lnTo>
                  <a:lnTo>
                    <a:pt x="21163" y="11563"/>
                  </a:lnTo>
                  <a:lnTo>
                    <a:pt x="21319" y="11321"/>
                  </a:lnTo>
                  <a:lnTo>
                    <a:pt x="21420" y="11079"/>
                  </a:lnTo>
                  <a:lnTo>
                    <a:pt x="21532" y="10744"/>
                  </a:lnTo>
                  <a:lnTo>
                    <a:pt x="21577" y="10427"/>
                  </a:lnTo>
                  <a:lnTo>
                    <a:pt x="21600" y="10111"/>
                  </a:lnTo>
                  <a:lnTo>
                    <a:pt x="21577" y="9608"/>
                  </a:lnTo>
                  <a:lnTo>
                    <a:pt x="21532" y="9142"/>
                  </a:lnTo>
                  <a:lnTo>
                    <a:pt x="21420" y="8751"/>
                  </a:lnTo>
                  <a:lnTo>
                    <a:pt x="21319" y="8397"/>
                  </a:lnTo>
                  <a:lnTo>
                    <a:pt x="21163" y="8062"/>
                  </a:lnTo>
                  <a:lnTo>
                    <a:pt x="20995" y="7820"/>
                  </a:lnTo>
                  <a:lnTo>
                    <a:pt x="20804" y="7597"/>
                  </a:lnTo>
                  <a:lnTo>
                    <a:pt x="20602" y="7429"/>
                  </a:lnTo>
                  <a:lnTo>
                    <a:pt x="20412" y="7317"/>
                  </a:lnTo>
                  <a:lnTo>
                    <a:pt x="20199" y="7206"/>
                  </a:lnTo>
                  <a:lnTo>
                    <a:pt x="19986" y="7168"/>
                  </a:lnTo>
                  <a:lnTo>
                    <a:pt x="19785" y="7206"/>
                  </a:lnTo>
                  <a:lnTo>
                    <a:pt x="19572" y="7243"/>
                  </a:lnTo>
                  <a:lnTo>
                    <a:pt x="19404" y="7355"/>
                  </a:lnTo>
                  <a:lnTo>
                    <a:pt x="19236" y="7504"/>
                  </a:lnTo>
                  <a:lnTo>
                    <a:pt x="19101" y="7708"/>
                  </a:lnTo>
                  <a:lnTo>
                    <a:pt x="18978" y="7895"/>
                  </a:lnTo>
                  <a:lnTo>
                    <a:pt x="18799" y="8025"/>
                  </a:lnTo>
                  <a:lnTo>
                    <a:pt x="18631" y="8174"/>
                  </a:lnTo>
                  <a:lnTo>
                    <a:pt x="18440" y="8248"/>
                  </a:lnTo>
                  <a:lnTo>
                    <a:pt x="18239" y="8286"/>
                  </a:lnTo>
                  <a:lnTo>
                    <a:pt x="18048" y="8323"/>
                  </a:lnTo>
                  <a:lnTo>
                    <a:pt x="17858" y="8323"/>
                  </a:lnTo>
                  <a:lnTo>
                    <a:pt x="17667" y="8248"/>
                  </a:lnTo>
                  <a:lnTo>
                    <a:pt x="17465" y="8174"/>
                  </a:lnTo>
                  <a:lnTo>
                    <a:pt x="17275" y="8062"/>
                  </a:lnTo>
                  <a:lnTo>
                    <a:pt x="17107" y="7969"/>
                  </a:lnTo>
                  <a:lnTo>
                    <a:pt x="16950" y="7783"/>
                  </a:lnTo>
                  <a:lnTo>
                    <a:pt x="16827" y="7597"/>
                  </a:lnTo>
                  <a:lnTo>
                    <a:pt x="16715" y="7429"/>
                  </a:lnTo>
                  <a:lnTo>
                    <a:pt x="16648" y="7168"/>
                  </a:lnTo>
                  <a:lnTo>
                    <a:pt x="16614" y="6926"/>
                  </a:lnTo>
                  <a:lnTo>
                    <a:pt x="16592" y="6498"/>
                  </a:lnTo>
                  <a:lnTo>
                    <a:pt x="16592" y="5772"/>
                  </a:lnTo>
                  <a:lnTo>
                    <a:pt x="16625" y="4915"/>
                  </a:lnTo>
                  <a:lnTo>
                    <a:pt x="16670" y="3928"/>
                  </a:lnTo>
                  <a:lnTo>
                    <a:pt x="16737" y="2960"/>
                  </a:lnTo>
                  <a:lnTo>
                    <a:pt x="16804" y="1992"/>
                  </a:lnTo>
                  <a:lnTo>
                    <a:pt x="16883" y="1173"/>
                  </a:lnTo>
                  <a:lnTo>
                    <a:pt x="16950" y="521"/>
                  </a:lnTo>
                  <a:lnTo>
                    <a:pt x="16928" y="521"/>
                  </a:lnTo>
                  <a:lnTo>
                    <a:pt x="16905" y="521"/>
                  </a:lnTo>
                  <a:lnTo>
                    <a:pt x="16244" y="484"/>
                  </a:lnTo>
                  <a:lnTo>
                    <a:pt x="15617" y="428"/>
                  </a:lnTo>
                  <a:lnTo>
                    <a:pt x="15046" y="353"/>
                  </a:lnTo>
                  <a:lnTo>
                    <a:pt x="14508" y="279"/>
                  </a:lnTo>
                  <a:lnTo>
                    <a:pt x="14026" y="167"/>
                  </a:lnTo>
                  <a:lnTo>
                    <a:pt x="13623" y="93"/>
                  </a:lnTo>
                  <a:lnTo>
                    <a:pt x="13320" y="18"/>
                  </a:lnTo>
                  <a:lnTo>
                    <a:pt x="13107" y="18"/>
                  </a:lnTo>
                  <a:lnTo>
                    <a:pt x="12973" y="18"/>
                  </a:lnTo>
                  <a:lnTo>
                    <a:pt x="12850" y="130"/>
                  </a:lnTo>
                  <a:lnTo>
                    <a:pt x="12715" y="279"/>
                  </a:lnTo>
                  <a:lnTo>
                    <a:pt x="12614" y="446"/>
                  </a:lnTo>
                  <a:lnTo>
                    <a:pt x="12502" y="670"/>
                  </a:lnTo>
                  <a:lnTo>
                    <a:pt x="12413" y="912"/>
                  </a:lnTo>
                  <a:lnTo>
                    <a:pt x="12357" y="1210"/>
                  </a:lnTo>
                  <a:lnTo>
                    <a:pt x="12312" y="1526"/>
                  </a:lnTo>
                  <a:lnTo>
                    <a:pt x="12267" y="1843"/>
                  </a:lnTo>
                  <a:lnTo>
                    <a:pt x="12245" y="2215"/>
                  </a:lnTo>
                  <a:lnTo>
                    <a:pt x="12267" y="2532"/>
                  </a:lnTo>
                  <a:lnTo>
                    <a:pt x="12312" y="2886"/>
                  </a:lnTo>
                  <a:lnTo>
                    <a:pt x="12379" y="3240"/>
                  </a:lnTo>
                  <a:lnTo>
                    <a:pt x="12458" y="3556"/>
                  </a:lnTo>
                  <a:lnTo>
                    <a:pt x="12570" y="3891"/>
                  </a:lnTo>
                  <a:lnTo>
                    <a:pt x="12738" y="4171"/>
                  </a:lnTo>
                  <a:lnTo>
                    <a:pt x="12917" y="4487"/>
                  </a:lnTo>
                  <a:lnTo>
                    <a:pt x="13040" y="4860"/>
                  </a:lnTo>
                  <a:lnTo>
                    <a:pt x="13152" y="5251"/>
                  </a:lnTo>
                  <a:lnTo>
                    <a:pt x="13208" y="5604"/>
                  </a:lnTo>
                  <a:lnTo>
                    <a:pt x="13253" y="5995"/>
                  </a:lnTo>
                  <a:lnTo>
                    <a:pt x="13231" y="6386"/>
                  </a:lnTo>
                  <a:lnTo>
                    <a:pt x="13208" y="6740"/>
                  </a:lnTo>
                  <a:lnTo>
                    <a:pt x="13130" y="7094"/>
                  </a:lnTo>
                  <a:lnTo>
                    <a:pt x="13040" y="7429"/>
                  </a:lnTo>
                  <a:lnTo>
                    <a:pt x="12895" y="7746"/>
                  </a:lnTo>
                  <a:lnTo>
                    <a:pt x="12715" y="8025"/>
                  </a:lnTo>
                  <a:lnTo>
                    <a:pt x="12525" y="8286"/>
                  </a:lnTo>
                  <a:lnTo>
                    <a:pt x="12312" y="8491"/>
                  </a:lnTo>
                  <a:lnTo>
                    <a:pt x="12054" y="8677"/>
                  </a:lnTo>
                  <a:lnTo>
                    <a:pt x="11752" y="8788"/>
                  </a:lnTo>
                  <a:lnTo>
                    <a:pt x="11449" y="8826"/>
                  </a:lnTo>
                  <a:lnTo>
                    <a:pt x="11281" y="8826"/>
                  </a:lnTo>
                  <a:lnTo>
                    <a:pt x="11124" y="8826"/>
                  </a:lnTo>
                  <a:lnTo>
                    <a:pt x="11001" y="8788"/>
                  </a:lnTo>
                  <a:lnTo>
                    <a:pt x="10844" y="8714"/>
                  </a:lnTo>
                  <a:lnTo>
                    <a:pt x="10721" y="8640"/>
                  </a:lnTo>
                  <a:lnTo>
                    <a:pt x="10609" y="8565"/>
                  </a:lnTo>
                  <a:lnTo>
                    <a:pt x="10486" y="8453"/>
                  </a:lnTo>
                  <a:lnTo>
                    <a:pt x="10374" y="8323"/>
                  </a:lnTo>
                  <a:lnTo>
                    <a:pt x="10183" y="8062"/>
                  </a:lnTo>
                  <a:lnTo>
                    <a:pt x="10038" y="7746"/>
                  </a:lnTo>
                  <a:lnTo>
                    <a:pt x="9903" y="7392"/>
                  </a:lnTo>
                  <a:lnTo>
                    <a:pt x="9791" y="7001"/>
                  </a:lnTo>
                  <a:lnTo>
                    <a:pt x="9735" y="6610"/>
                  </a:lnTo>
                  <a:lnTo>
                    <a:pt x="9690" y="6219"/>
                  </a:lnTo>
                  <a:lnTo>
                    <a:pt x="9668" y="5772"/>
                  </a:lnTo>
                  <a:lnTo>
                    <a:pt x="9690" y="5381"/>
                  </a:lnTo>
                  <a:lnTo>
                    <a:pt x="9758" y="4990"/>
                  </a:lnTo>
                  <a:lnTo>
                    <a:pt x="9836" y="4636"/>
                  </a:lnTo>
                  <a:lnTo>
                    <a:pt x="9948" y="4320"/>
                  </a:lnTo>
                  <a:lnTo>
                    <a:pt x="10071" y="4022"/>
                  </a:lnTo>
                  <a:lnTo>
                    <a:pt x="10206" y="3817"/>
                  </a:lnTo>
                  <a:lnTo>
                    <a:pt x="10318" y="3593"/>
                  </a:lnTo>
                  <a:lnTo>
                    <a:pt x="10396" y="3351"/>
                  </a:lnTo>
                  <a:lnTo>
                    <a:pt x="10463" y="3109"/>
                  </a:lnTo>
                  <a:lnTo>
                    <a:pt x="10508" y="2848"/>
                  </a:lnTo>
                  <a:lnTo>
                    <a:pt x="10531" y="2606"/>
                  </a:lnTo>
                  <a:lnTo>
                    <a:pt x="10508" y="2346"/>
                  </a:lnTo>
                  <a:lnTo>
                    <a:pt x="10463" y="2141"/>
                  </a:lnTo>
                  <a:lnTo>
                    <a:pt x="10396" y="1880"/>
                  </a:lnTo>
                  <a:lnTo>
                    <a:pt x="10295" y="1638"/>
                  </a:lnTo>
                  <a:lnTo>
                    <a:pt x="10161" y="1415"/>
                  </a:lnTo>
                  <a:lnTo>
                    <a:pt x="9970" y="1210"/>
                  </a:lnTo>
                  <a:lnTo>
                    <a:pt x="9758" y="986"/>
                  </a:lnTo>
                  <a:lnTo>
                    <a:pt x="9500" y="819"/>
                  </a:lnTo>
                  <a:lnTo>
                    <a:pt x="9197" y="670"/>
                  </a:lnTo>
                  <a:lnTo>
                    <a:pt x="8850" y="521"/>
                  </a:lnTo>
                  <a:lnTo>
                    <a:pt x="8480" y="446"/>
                  </a:lnTo>
                  <a:lnTo>
                    <a:pt x="8010" y="428"/>
                  </a:lnTo>
                  <a:lnTo>
                    <a:pt x="7427" y="428"/>
                  </a:lnTo>
                  <a:lnTo>
                    <a:pt x="6834" y="446"/>
                  </a:lnTo>
                  <a:lnTo>
                    <a:pt x="6206" y="521"/>
                  </a:lnTo>
                  <a:lnTo>
                    <a:pt x="5624" y="633"/>
                  </a:lnTo>
                  <a:lnTo>
                    <a:pt x="5131" y="744"/>
                  </a:lnTo>
                  <a:lnTo>
                    <a:pt x="4750" y="856"/>
                  </a:lnTo>
                  <a:lnTo>
                    <a:pt x="4873" y="1564"/>
                  </a:lnTo>
                  <a:lnTo>
                    <a:pt x="5052" y="2495"/>
                  </a:lnTo>
                  <a:lnTo>
                    <a:pt x="5198" y="3556"/>
                  </a:lnTo>
                  <a:lnTo>
                    <a:pt x="5321" y="4673"/>
                  </a:lnTo>
                  <a:lnTo>
                    <a:pt x="5366" y="5213"/>
                  </a:lnTo>
                  <a:lnTo>
                    <a:pt x="5411" y="5753"/>
                  </a:lnTo>
                  <a:lnTo>
                    <a:pt x="5433" y="6275"/>
                  </a:lnTo>
                  <a:lnTo>
                    <a:pt x="5433" y="6740"/>
                  </a:lnTo>
                  <a:lnTo>
                    <a:pt x="5388" y="7168"/>
                  </a:lnTo>
                  <a:lnTo>
                    <a:pt x="5343" y="7541"/>
                  </a:lnTo>
                  <a:lnTo>
                    <a:pt x="5310" y="7708"/>
                  </a:lnTo>
                  <a:lnTo>
                    <a:pt x="5265" y="7857"/>
                  </a:lnTo>
                  <a:lnTo>
                    <a:pt x="5220" y="7969"/>
                  </a:lnTo>
                  <a:lnTo>
                    <a:pt x="5153" y="8062"/>
                  </a:lnTo>
                  <a:lnTo>
                    <a:pt x="5030" y="8248"/>
                  </a:lnTo>
                  <a:lnTo>
                    <a:pt x="4873" y="8397"/>
                  </a:lnTo>
                  <a:lnTo>
                    <a:pt x="4750" y="8528"/>
                  </a:lnTo>
                  <a:lnTo>
                    <a:pt x="4593" y="8640"/>
                  </a:lnTo>
                  <a:lnTo>
                    <a:pt x="4447" y="8714"/>
                  </a:lnTo>
                  <a:lnTo>
                    <a:pt x="4290" y="8751"/>
                  </a:lnTo>
                  <a:lnTo>
                    <a:pt x="4122" y="8788"/>
                  </a:lnTo>
                  <a:lnTo>
                    <a:pt x="3977" y="8788"/>
                  </a:lnTo>
                  <a:lnTo>
                    <a:pt x="3820" y="8751"/>
                  </a:lnTo>
                  <a:lnTo>
                    <a:pt x="3697" y="8714"/>
                  </a:lnTo>
                  <a:lnTo>
                    <a:pt x="3540" y="8677"/>
                  </a:lnTo>
                  <a:lnTo>
                    <a:pt x="3417" y="8602"/>
                  </a:lnTo>
                  <a:lnTo>
                    <a:pt x="3282" y="8491"/>
                  </a:lnTo>
                  <a:lnTo>
                    <a:pt x="3159" y="8360"/>
                  </a:lnTo>
                  <a:lnTo>
                    <a:pt x="3047" y="8248"/>
                  </a:lnTo>
                  <a:lnTo>
                    <a:pt x="2957" y="8062"/>
                  </a:lnTo>
                  <a:lnTo>
                    <a:pt x="2812" y="7857"/>
                  </a:lnTo>
                  <a:lnTo>
                    <a:pt x="2643" y="7671"/>
                  </a:lnTo>
                  <a:lnTo>
                    <a:pt x="2442" y="7541"/>
                  </a:lnTo>
                  <a:lnTo>
                    <a:pt x="2207" y="7466"/>
                  </a:lnTo>
                  <a:lnTo>
                    <a:pt x="1994" y="7429"/>
                  </a:lnTo>
                  <a:lnTo>
                    <a:pt x="1736" y="7429"/>
                  </a:lnTo>
                  <a:lnTo>
                    <a:pt x="1501" y="7466"/>
                  </a:lnTo>
                  <a:lnTo>
                    <a:pt x="1265" y="7559"/>
                  </a:lnTo>
                  <a:lnTo>
                    <a:pt x="1030" y="7708"/>
                  </a:lnTo>
                  <a:lnTo>
                    <a:pt x="817" y="7932"/>
                  </a:lnTo>
                  <a:lnTo>
                    <a:pt x="593" y="8211"/>
                  </a:lnTo>
                  <a:lnTo>
                    <a:pt x="425" y="8528"/>
                  </a:lnTo>
                  <a:lnTo>
                    <a:pt x="358" y="8714"/>
                  </a:lnTo>
                  <a:lnTo>
                    <a:pt x="280" y="8919"/>
                  </a:lnTo>
                  <a:lnTo>
                    <a:pt x="235" y="9142"/>
                  </a:lnTo>
                  <a:lnTo>
                    <a:pt x="168" y="9347"/>
                  </a:lnTo>
                  <a:lnTo>
                    <a:pt x="123" y="9608"/>
                  </a:lnTo>
                  <a:lnTo>
                    <a:pt x="100" y="9887"/>
                  </a:lnTo>
                  <a:lnTo>
                    <a:pt x="78" y="10185"/>
                  </a:lnTo>
                  <a:lnTo>
                    <a:pt x="78" y="10464"/>
                  </a:lnTo>
                  <a:lnTo>
                    <a:pt x="78" y="10706"/>
                  </a:lnTo>
                  <a:lnTo>
                    <a:pt x="100" y="10967"/>
                  </a:lnTo>
                  <a:lnTo>
                    <a:pt x="123" y="11172"/>
                  </a:lnTo>
                  <a:lnTo>
                    <a:pt x="168" y="11395"/>
                  </a:lnTo>
                  <a:lnTo>
                    <a:pt x="212" y="11600"/>
                  </a:lnTo>
                  <a:lnTo>
                    <a:pt x="280" y="11786"/>
                  </a:lnTo>
                  <a:lnTo>
                    <a:pt x="336" y="11973"/>
                  </a:lnTo>
                  <a:lnTo>
                    <a:pt x="425" y="12140"/>
                  </a:lnTo>
                  <a:lnTo>
                    <a:pt x="582" y="12419"/>
                  </a:lnTo>
                  <a:lnTo>
                    <a:pt x="773" y="12680"/>
                  </a:lnTo>
                  <a:lnTo>
                    <a:pt x="985" y="12866"/>
                  </a:lnTo>
                  <a:lnTo>
                    <a:pt x="1198" y="12997"/>
                  </a:lnTo>
                  <a:lnTo>
                    <a:pt x="1434" y="13108"/>
                  </a:lnTo>
                  <a:lnTo>
                    <a:pt x="1646" y="13183"/>
                  </a:lnTo>
                  <a:lnTo>
                    <a:pt x="1893" y="13183"/>
                  </a:lnTo>
                  <a:lnTo>
                    <a:pt x="2106" y="13146"/>
                  </a:lnTo>
                  <a:lnTo>
                    <a:pt x="2296" y="13071"/>
                  </a:lnTo>
                  <a:lnTo>
                    <a:pt x="2464" y="12960"/>
                  </a:lnTo>
                  <a:lnTo>
                    <a:pt x="2621" y="12792"/>
                  </a:lnTo>
                  <a:lnTo>
                    <a:pt x="2722" y="12606"/>
                  </a:lnTo>
                  <a:lnTo>
                    <a:pt x="2834" y="12419"/>
                  </a:lnTo>
                  <a:lnTo>
                    <a:pt x="2957" y="12289"/>
                  </a:lnTo>
                  <a:lnTo>
                    <a:pt x="3114" y="12177"/>
                  </a:lnTo>
                  <a:lnTo>
                    <a:pt x="3260" y="12103"/>
                  </a:lnTo>
                  <a:lnTo>
                    <a:pt x="3439" y="12103"/>
                  </a:lnTo>
                  <a:lnTo>
                    <a:pt x="3607" y="12103"/>
                  </a:lnTo>
                  <a:lnTo>
                    <a:pt x="3753" y="12177"/>
                  </a:lnTo>
                  <a:lnTo>
                    <a:pt x="3932" y="12252"/>
                  </a:lnTo>
                  <a:lnTo>
                    <a:pt x="4100" y="12364"/>
                  </a:lnTo>
                  <a:lnTo>
                    <a:pt x="4257" y="12494"/>
                  </a:lnTo>
                  <a:lnTo>
                    <a:pt x="4380" y="12643"/>
                  </a:lnTo>
                  <a:lnTo>
                    <a:pt x="4514" y="12829"/>
                  </a:lnTo>
                  <a:lnTo>
                    <a:pt x="4593" y="13034"/>
                  </a:lnTo>
                  <a:lnTo>
                    <a:pt x="4682" y="13257"/>
                  </a:lnTo>
                  <a:lnTo>
                    <a:pt x="4727" y="13462"/>
                  </a:lnTo>
                  <a:lnTo>
                    <a:pt x="4750" y="13686"/>
                  </a:lnTo>
                  <a:lnTo>
                    <a:pt x="4727" y="14282"/>
                  </a:lnTo>
                  <a:lnTo>
                    <a:pt x="4682" y="15045"/>
                  </a:lnTo>
                  <a:lnTo>
                    <a:pt x="4638" y="15976"/>
                  </a:lnTo>
                  <a:lnTo>
                    <a:pt x="4615" y="16926"/>
                  </a:lnTo>
                  <a:lnTo>
                    <a:pt x="4593" y="17968"/>
                  </a:lnTo>
                  <a:lnTo>
                    <a:pt x="4593" y="19011"/>
                  </a:lnTo>
                  <a:lnTo>
                    <a:pt x="4615" y="19514"/>
                  </a:lnTo>
                  <a:lnTo>
                    <a:pt x="4638" y="19980"/>
                  </a:lnTo>
                  <a:lnTo>
                    <a:pt x="4682" y="20426"/>
                  </a:lnTo>
                  <a:lnTo>
                    <a:pt x="4750" y="20836"/>
                  </a:lnTo>
                  <a:lnTo>
                    <a:pt x="4873" y="20929"/>
                  </a:lnTo>
                  <a:lnTo>
                    <a:pt x="5063" y="21004"/>
                  </a:lnTo>
                  <a:lnTo>
                    <a:pt x="5287" y="21078"/>
                  </a:lnTo>
                  <a:lnTo>
                    <a:pt x="5500" y="21115"/>
                  </a:lnTo>
                  <a:lnTo>
                    <a:pt x="6060" y="21115"/>
                  </a:lnTo>
                  <a:lnTo>
                    <a:pt x="6654" y="21078"/>
                  </a:lnTo>
                  <a:lnTo>
                    <a:pt x="7326" y="21004"/>
                  </a:lnTo>
                  <a:lnTo>
                    <a:pt x="8010" y="20929"/>
                  </a:lnTo>
                  <a:lnTo>
                    <a:pt x="8704" y="20855"/>
                  </a:lnTo>
                  <a:lnTo>
                    <a:pt x="9365" y="20836"/>
                  </a:ln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anchor="ctr">
              <a:flatTx/>
            </a:bodyPr>
            <a:lstStyle/>
            <a:p>
              <a:endParaRPr lang="fr-FR"/>
            </a:p>
          </p:txBody>
        </p:sp>
        <p:sp>
          <p:nvSpPr>
            <p:cNvPr id="16417" name="Text Box 9"/>
            <p:cNvSpPr txBox="1">
              <a:spLocks noChangeArrowheads="1"/>
            </p:cNvSpPr>
            <p:nvPr/>
          </p:nvSpPr>
          <p:spPr bwMode="auto">
            <a:xfrm>
              <a:off x="2584" y="3542"/>
              <a:ext cx="154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Préhistoire....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 err="1" smtClean="0">
                  <a:solidFill>
                    <a:schemeClr val="tx2"/>
                  </a:solidFill>
                  <a:latin typeface="Arial" pitchFamily="34" charset="0"/>
                </a:rPr>
                <a:t>XVIè.s</a:t>
              </a:r>
              <a:r>
                <a:rPr lang="fr-FR" altLang="fr-FR" sz="1800" b="1" dirty="0" smtClean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Création </a:t>
              </a:r>
              <a:r>
                <a:rPr lang="fr-FR" altLang="fr-FR" sz="1800" b="1" dirty="0" smtClean="0">
                  <a:solidFill>
                    <a:schemeClr val="tx2"/>
                  </a:solidFill>
                  <a:latin typeface="Arial" pitchFamily="34" charset="0"/>
                </a:rPr>
                <a:t>des maisons </a:t>
              </a: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des Arts &amp; Métiers</a:t>
              </a:r>
            </a:p>
          </p:txBody>
        </p:sp>
        <p:sp>
          <p:nvSpPr>
            <p:cNvPr id="16418" name="Rectangle 10"/>
            <p:cNvSpPr>
              <a:spLocks noChangeArrowheads="1"/>
            </p:cNvSpPr>
            <p:nvPr/>
          </p:nvSpPr>
          <p:spPr bwMode="auto">
            <a:xfrm>
              <a:off x="2245" y="3113"/>
              <a:ext cx="16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Civil engineering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Architecture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76825" y="1628775"/>
            <a:ext cx="4067175" cy="2374900"/>
            <a:chOff x="3220" y="1043"/>
            <a:chExt cx="2562" cy="1496"/>
          </a:xfrm>
        </p:grpSpPr>
        <p:sp>
          <p:nvSpPr>
            <p:cNvPr id="16412" name="Puzzle3"/>
            <p:cNvSpPr>
              <a:spLocks noChangeAspect="1" noEditPoints="1" noChangeArrowheads="1"/>
            </p:cNvSpPr>
            <p:nvPr/>
          </p:nvSpPr>
          <p:spPr bwMode="blackWhite">
            <a:xfrm>
              <a:off x="4263" y="1043"/>
              <a:ext cx="1361" cy="1225"/>
            </a:xfrm>
            <a:custGeom>
              <a:avLst/>
              <a:gdLst>
                <a:gd name="T0" fmla="*/ 2 w 21600"/>
                <a:gd name="T1" fmla="*/ 4 h 21600"/>
                <a:gd name="T2" fmla="*/ 2 w 21600"/>
                <a:gd name="T3" fmla="*/ 4 h 21600"/>
                <a:gd name="T4" fmla="*/ 2 w 21600"/>
                <a:gd name="T5" fmla="*/ 3 h 21600"/>
                <a:gd name="T6" fmla="*/ 2 w 21600"/>
                <a:gd name="T7" fmla="*/ 3 h 21600"/>
                <a:gd name="T8" fmla="*/ 2 w 21600"/>
                <a:gd name="T9" fmla="*/ 3 h 21600"/>
                <a:gd name="T10" fmla="*/ 2 w 21600"/>
                <a:gd name="T11" fmla="*/ 3 h 21600"/>
                <a:gd name="T12" fmla="*/ 3 w 21600"/>
                <a:gd name="T13" fmla="*/ 3 h 21600"/>
                <a:gd name="T14" fmla="*/ 3 w 21600"/>
                <a:gd name="T15" fmla="*/ 3 h 21600"/>
                <a:gd name="T16" fmla="*/ 3 w 21600"/>
                <a:gd name="T17" fmla="*/ 3 h 21600"/>
                <a:gd name="T18" fmla="*/ 3 w 21600"/>
                <a:gd name="T19" fmla="*/ 3 h 21600"/>
                <a:gd name="T20" fmla="*/ 3 w 21600"/>
                <a:gd name="T21" fmla="*/ 4 h 21600"/>
                <a:gd name="T22" fmla="*/ 3 w 21600"/>
                <a:gd name="T23" fmla="*/ 4 h 21600"/>
                <a:gd name="T24" fmla="*/ 4 w 21600"/>
                <a:gd name="T25" fmla="*/ 4 h 21600"/>
                <a:gd name="T26" fmla="*/ 4 w 21600"/>
                <a:gd name="T27" fmla="*/ 4 h 21600"/>
                <a:gd name="T28" fmla="*/ 5 w 21600"/>
                <a:gd name="T29" fmla="*/ 4 h 21600"/>
                <a:gd name="T30" fmla="*/ 5 w 21600"/>
                <a:gd name="T31" fmla="*/ 3 h 21600"/>
                <a:gd name="T32" fmla="*/ 5 w 21600"/>
                <a:gd name="T33" fmla="*/ 3 h 21600"/>
                <a:gd name="T34" fmla="*/ 5 w 21600"/>
                <a:gd name="T35" fmla="*/ 3 h 21600"/>
                <a:gd name="T36" fmla="*/ 5 w 21600"/>
                <a:gd name="T37" fmla="*/ 3 h 21600"/>
                <a:gd name="T38" fmla="*/ 4 w 21600"/>
                <a:gd name="T39" fmla="*/ 3 h 21600"/>
                <a:gd name="T40" fmla="*/ 4 w 21600"/>
                <a:gd name="T41" fmla="*/ 3 h 21600"/>
                <a:gd name="T42" fmla="*/ 3 w 21600"/>
                <a:gd name="T43" fmla="*/ 3 h 21600"/>
                <a:gd name="T44" fmla="*/ 3 w 21600"/>
                <a:gd name="T45" fmla="*/ 2 h 21600"/>
                <a:gd name="T46" fmla="*/ 3 w 21600"/>
                <a:gd name="T47" fmla="*/ 2 h 21600"/>
                <a:gd name="T48" fmla="*/ 4 w 21600"/>
                <a:gd name="T49" fmla="*/ 2 h 21600"/>
                <a:gd name="T50" fmla="*/ 4 w 21600"/>
                <a:gd name="T51" fmla="*/ 2 h 21600"/>
                <a:gd name="T52" fmla="*/ 5 w 21600"/>
                <a:gd name="T53" fmla="*/ 2 h 21600"/>
                <a:gd name="T54" fmla="*/ 5 w 21600"/>
                <a:gd name="T55" fmla="*/ 2 h 21600"/>
                <a:gd name="T56" fmla="*/ 5 w 21600"/>
                <a:gd name="T57" fmla="*/ 2 h 21600"/>
                <a:gd name="T58" fmla="*/ 5 w 21600"/>
                <a:gd name="T59" fmla="*/ 2 h 21600"/>
                <a:gd name="T60" fmla="*/ 5 w 21600"/>
                <a:gd name="T61" fmla="*/ 1 h 21600"/>
                <a:gd name="T62" fmla="*/ 4 w 21600"/>
                <a:gd name="T63" fmla="*/ 1 h 21600"/>
                <a:gd name="T64" fmla="*/ 3 w 21600"/>
                <a:gd name="T65" fmla="*/ 1 h 21600"/>
                <a:gd name="T66" fmla="*/ 3 w 21600"/>
                <a:gd name="T67" fmla="*/ 1 h 21600"/>
                <a:gd name="T68" fmla="*/ 3 w 21600"/>
                <a:gd name="T69" fmla="*/ 1 h 21600"/>
                <a:gd name="T70" fmla="*/ 3 w 21600"/>
                <a:gd name="T71" fmla="*/ 1 h 21600"/>
                <a:gd name="T72" fmla="*/ 3 w 21600"/>
                <a:gd name="T73" fmla="*/ 0 h 21600"/>
                <a:gd name="T74" fmla="*/ 3 w 21600"/>
                <a:gd name="T75" fmla="*/ 0 h 21600"/>
                <a:gd name="T76" fmla="*/ 3 w 21600"/>
                <a:gd name="T77" fmla="*/ 0 h 21600"/>
                <a:gd name="T78" fmla="*/ 2 w 21600"/>
                <a:gd name="T79" fmla="*/ 0 h 21600"/>
                <a:gd name="T80" fmla="*/ 2 w 21600"/>
                <a:gd name="T81" fmla="*/ 0 h 21600"/>
                <a:gd name="T82" fmla="*/ 2 w 21600"/>
                <a:gd name="T83" fmla="*/ 0 h 21600"/>
                <a:gd name="T84" fmla="*/ 2 w 21600"/>
                <a:gd name="T85" fmla="*/ 1 h 21600"/>
                <a:gd name="T86" fmla="*/ 2 w 21600"/>
                <a:gd name="T87" fmla="*/ 1 h 21600"/>
                <a:gd name="T88" fmla="*/ 2 w 21600"/>
                <a:gd name="T89" fmla="*/ 1 h 21600"/>
                <a:gd name="T90" fmla="*/ 1 w 21600"/>
                <a:gd name="T91" fmla="*/ 1 h 21600"/>
                <a:gd name="T92" fmla="*/ 0 w 21600"/>
                <a:gd name="T93" fmla="*/ 1 h 21600"/>
                <a:gd name="T94" fmla="*/ 0 w 21600"/>
                <a:gd name="T95" fmla="*/ 2 h 21600"/>
                <a:gd name="T96" fmla="*/ 0 w 21600"/>
                <a:gd name="T97" fmla="*/ 2 h 21600"/>
                <a:gd name="T98" fmla="*/ 1 w 21600"/>
                <a:gd name="T99" fmla="*/ 2 h 21600"/>
                <a:gd name="T100" fmla="*/ 1 w 21600"/>
                <a:gd name="T101" fmla="*/ 2 h 21600"/>
                <a:gd name="T102" fmla="*/ 1 w 21600"/>
                <a:gd name="T103" fmla="*/ 2 h 21600"/>
                <a:gd name="T104" fmla="*/ 2 w 21600"/>
                <a:gd name="T105" fmla="*/ 2 h 21600"/>
                <a:gd name="T106" fmla="*/ 2 w 21600"/>
                <a:gd name="T107" fmla="*/ 2 h 21600"/>
                <a:gd name="T108" fmla="*/ 2 w 21600"/>
                <a:gd name="T109" fmla="*/ 3 h 21600"/>
                <a:gd name="T110" fmla="*/ 1 w 21600"/>
                <a:gd name="T111" fmla="*/ 3 h 21600"/>
                <a:gd name="T112" fmla="*/ 1 w 21600"/>
                <a:gd name="T113" fmla="*/ 3 h 21600"/>
                <a:gd name="T114" fmla="*/ 0 w 21600"/>
                <a:gd name="T115" fmla="*/ 3 h 21600"/>
                <a:gd name="T116" fmla="*/ 0 w 21600"/>
                <a:gd name="T117" fmla="*/ 3 h 21600"/>
                <a:gd name="T118" fmla="*/ 0 w 21600"/>
                <a:gd name="T119" fmla="*/ 3 h 21600"/>
                <a:gd name="T120" fmla="*/ 0 w 21600"/>
                <a:gd name="T121" fmla="*/ 4 h 21600"/>
                <a:gd name="T122" fmla="*/ 0 w 21600"/>
                <a:gd name="T123" fmla="*/ 4 h 21600"/>
                <a:gd name="T124" fmla="*/ 1 w 21600"/>
                <a:gd name="T125" fmla="*/ 4 h 216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1047 w 21600"/>
                <a:gd name="T190" fmla="*/ 7564 h 21600"/>
                <a:gd name="T191" fmla="*/ 19870 w 21600"/>
                <a:gd name="T192" fmla="*/ 11303 h 216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600" h="21600">
                  <a:moveTo>
                    <a:pt x="6580" y="20830"/>
                  </a:moveTo>
                  <a:lnTo>
                    <a:pt x="7062" y="20960"/>
                  </a:lnTo>
                  <a:lnTo>
                    <a:pt x="7474" y="21026"/>
                  </a:lnTo>
                  <a:lnTo>
                    <a:pt x="7885" y="21052"/>
                  </a:lnTo>
                  <a:lnTo>
                    <a:pt x="8207" y="21052"/>
                  </a:lnTo>
                  <a:lnTo>
                    <a:pt x="8511" y="21000"/>
                  </a:lnTo>
                  <a:lnTo>
                    <a:pt x="8779" y="20934"/>
                  </a:lnTo>
                  <a:lnTo>
                    <a:pt x="8994" y="20830"/>
                  </a:lnTo>
                  <a:lnTo>
                    <a:pt x="9119" y="20700"/>
                  </a:lnTo>
                  <a:lnTo>
                    <a:pt x="9262" y="20556"/>
                  </a:lnTo>
                  <a:lnTo>
                    <a:pt x="9333" y="20400"/>
                  </a:lnTo>
                  <a:lnTo>
                    <a:pt x="9369" y="20230"/>
                  </a:lnTo>
                  <a:lnTo>
                    <a:pt x="9369" y="20034"/>
                  </a:lnTo>
                  <a:lnTo>
                    <a:pt x="9298" y="19852"/>
                  </a:lnTo>
                  <a:lnTo>
                    <a:pt x="9190" y="19682"/>
                  </a:lnTo>
                  <a:lnTo>
                    <a:pt x="9065" y="19500"/>
                  </a:lnTo>
                  <a:lnTo>
                    <a:pt x="8886" y="19330"/>
                  </a:lnTo>
                  <a:lnTo>
                    <a:pt x="8618" y="19108"/>
                  </a:lnTo>
                  <a:lnTo>
                    <a:pt x="8403" y="18847"/>
                  </a:lnTo>
                  <a:lnTo>
                    <a:pt x="8243" y="18573"/>
                  </a:lnTo>
                  <a:lnTo>
                    <a:pt x="8100" y="18300"/>
                  </a:lnTo>
                  <a:lnTo>
                    <a:pt x="7992" y="18000"/>
                  </a:lnTo>
                  <a:lnTo>
                    <a:pt x="7956" y="17700"/>
                  </a:lnTo>
                  <a:lnTo>
                    <a:pt x="7956" y="17426"/>
                  </a:lnTo>
                  <a:lnTo>
                    <a:pt x="7992" y="17126"/>
                  </a:lnTo>
                  <a:lnTo>
                    <a:pt x="8100" y="16878"/>
                  </a:lnTo>
                  <a:lnTo>
                    <a:pt x="8243" y="16630"/>
                  </a:lnTo>
                  <a:lnTo>
                    <a:pt x="8332" y="16500"/>
                  </a:lnTo>
                  <a:lnTo>
                    <a:pt x="8439" y="16369"/>
                  </a:lnTo>
                  <a:lnTo>
                    <a:pt x="8582" y="16278"/>
                  </a:lnTo>
                  <a:lnTo>
                    <a:pt x="8707" y="16173"/>
                  </a:lnTo>
                  <a:lnTo>
                    <a:pt x="8850" y="16095"/>
                  </a:lnTo>
                  <a:lnTo>
                    <a:pt x="9029" y="16017"/>
                  </a:lnTo>
                  <a:lnTo>
                    <a:pt x="9226" y="15952"/>
                  </a:lnTo>
                  <a:lnTo>
                    <a:pt x="9405" y="15873"/>
                  </a:lnTo>
                  <a:lnTo>
                    <a:pt x="9637" y="15847"/>
                  </a:lnTo>
                  <a:lnTo>
                    <a:pt x="9852" y="15795"/>
                  </a:lnTo>
                  <a:lnTo>
                    <a:pt x="10120" y="15769"/>
                  </a:lnTo>
                  <a:lnTo>
                    <a:pt x="10370" y="15769"/>
                  </a:lnTo>
                  <a:lnTo>
                    <a:pt x="10710" y="15769"/>
                  </a:lnTo>
                  <a:lnTo>
                    <a:pt x="10978" y="15769"/>
                  </a:lnTo>
                  <a:lnTo>
                    <a:pt x="11264" y="15795"/>
                  </a:lnTo>
                  <a:lnTo>
                    <a:pt x="11533" y="15847"/>
                  </a:lnTo>
                  <a:lnTo>
                    <a:pt x="11765" y="15900"/>
                  </a:lnTo>
                  <a:lnTo>
                    <a:pt x="12015" y="15952"/>
                  </a:lnTo>
                  <a:lnTo>
                    <a:pt x="12212" y="16017"/>
                  </a:lnTo>
                  <a:lnTo>
                    <a:pt x="12427" y="16095"/>
                  </a:lnTo>
                  <a:lnTo>
                    <a:pt x="12605" y="16173"/>
                  </a:lnTo>
                  <a:lnTo>
                    <a:pt x="12766" y="16278"/>
                  </a:lnTo>
                  <a:lnTo>
                    <a:pt x="12909" y="16369"/>
                  </a:lnTo>
                  <a:lnTo>
                    <a:pt x="13035" y="16473"/>
                  </a:lnTo>
                  <a:lnTo>
                    <a:pt x="13249" y="16695"/>
                  </a:lnTo>
                  <a:lnTo>
                    <a:pt x="13428" y="16943"/>
                  </a:lnTo>
                  <a:lnTo>
                    <a:pt x="13517" y="17204"/>
                  </a:lnTo>
                  <a:lnTo>
                    <a:pt x="13589" y="17478"/>
                  </a:lnTo>
                  <a:lnTo>
                    <a:pt x="13589" y="17752"/>
                  </a:lnTo>
                  <a:lnTo>
                    <a:pt x="13517" y="18026"/>
                  </a:lnTo>
                  <a:lnTo>
                    <a:pt x="13428" y="18273"/>
                  </a:lnTo>
                  <a:lnTo>
                    <a:pt x="13285" y="18521"/>
                  </a:lnTo>
                  <a:lnTo>
                    <a:pt x="13106" y="18756"/>
                  </a:lnTo>
                  <a:lnTo>
                    <a:pt x="12874" y="18978"/>
                  </a:lnTo>
                  <a:lnTo>
                    <a:pt x="12427" y="19356"/>
                  </a:lnTo>
                  <a:lnTo>
                    <a:pt x="12123" y="19682"/>
                  </a:lnTo>
                  <a:lnTo>
                    <a:pt x="12015" y="19800"/>
                  </a:lnTo>
                  <a:lnTo>
                    <a:pt x="11908" y="19956"/>
                  </a:lnTo>
                  <a:lnTo>
                    <a:pt x="11872" y="20073"/>
                  </a:lnTo>
                  <a:lnTo>
                    <a:pt x="11872" y="20204"/>
                  </a:lnTo>
                  <a:lnTo>
                    <a:pt x="11872" y="20334"/>
                  </a:lnTo>
                  <a:lnTo>
                    <a:pt x="11944" y="20426"/>
                  </a:lnTo>
                  <a:lnTo>
                    <a:pt x="12051" y="20530"/>
                  </a:lnTo>
                  <a:lnTo>
                    <a:pt x="12176" y="20634"/>
                  </a:lnTo>
                  <a:lnTo>
                    <a:pt x="12319" y="20726"/>
                  </a:lnTo>
                  <a:lnTo>
                    <a:pt x="12534" y="20830"/>
                  </a:lnTo>
                  <a:lnTo>
                    <a:pt x="12766" y="20934"/>
                  </a:lnTo>
                  <a:lnTo>
                    <a:pt x="13070" y="21026"/>
                  </a:lnTo>
                  <a:lnTo>
                    <a:pt x="13428" y="21130"/>
                  </a:lnTo>
                  <a:lnTo>
                    <a:pt x="13875" y="21234"/>
                  </a:lnTo>
                  <a:lnTo>
                    <a:pt x="14322" y="21326"/>
                  </a:lnTo>
                  <a:lnTo>
                    <a:pt x="14787" y="21404"/>
                  </a:lnTo>
                  <a:lnTo>
                    <a:pt x="15305" y="21482"/>
                  </a:lnTo>
                  <a:lnTo>
                    <a:pt x="15824" y="21534"/>
                  </a:lnTo>
                  <a:lnTo>
                    <a:pt x="16378" y="21586"/>
                  </a:lnTo>
                  <a:lnTo>
                    <a:pt x="16897" y="21613"/>
                  </a:lnTo>
                  <a:lnTo>
                    <a:pt x="17433" y="21613"/>
                  </a:lnTo>
                  <a:lnTo>
                    <a:pt x="17988" y="21613"/>
                  </a:lnTo>
                  <a:lnTo>
                    <a:pt x="18506" y="21586"/>
                  </a:lnTo>
                  <a:lnTo>
                    <a:pt x="18989" y="21508"/>
                  </a:lnTo>
                  <a:lnTo>
                    <a:pt x="19436" y="21430"/>
                  </a:lnTo>
                  <a:lnTo>
                    <a:pt x="19883" y="21326"/>
                  </a:lnTo>
                  <a:lnTo>
                    <a:pt x="20258" y="21208"/>
                  </a:lnTo>
                  <a:lnTo>
                    <a:pt x="20598" y="21026"/>
                  </a:lnTo>
                  <a:lnTo>
                    <a:pt x="20527" y="20726"/>
                  </a:lnTo>
                  <a:lnTo>
                    <a:pt x="20455" y="20426"/>
                  </a:lnTo>
                  <a:lnTo>
                    <a:pt x="20401" y="20100"/>
                  </a:lnTo>
                  <a:lnTo>
                    <a:pt x="20401" y="19747"/>
                  </a:lnTo>
                  <a:lnTo>
                    <a:pt x="20366" y="19030"/>
                  </a:lnTo>
                  <a:lnTo>
                    <a:pt x="20401" y="18300"/>
                  </a:lnTo>
                  <a:lnTo>
                    <a:pt x="20455" y="17595"/>
                  </a:lnTo>
                  <a:lnTo>
                    <a:pt x="20527" y="16969"/>
                  </a:lnTo>
                  <a:lnTo>
                    <a:pt x="20598" y="16447"/>
                  </a:lnTo>
                  <a:lnTo>
                    <a:pt x="20598" y="16017"/>
                  </a:lnTo>
                  <a:lnTo>
                    <a:pt x="20598" y="15873"/>
                  </a:lnTo>
                  <a:lnTo>
                    <a:pt x="20491" y="15717"/>
                  </a:lnTo>
                  <a:lnTo>
                    <a:pt x="20401" y="15573"/>
                  </a:lnTo>
                  <a:lnTo>
                    <a:pt x="20223" y="15417"/>
                  </a:lnTo>
                  <a:lnTo>
                    <a:pt x="20044" y="15300"/>
                  </a:lnTo>
                  <a:lnTo>
                    <a:pt x="19811" y="15195"/>
                  </a:lnTo>
                  <a:lnTo>
                    <a:pt x="19561" y="15091"/>
                  </a:lnTo>
                  <a:lnTo>
                    <a:pt x="19329" y="15026"/>
                  </a:lnTo>
                  <a:lnTo>
                    <a:pt x="19060" y="14973"/>
                  </a:lnTo>
                  <a:lnTo>
                    <a:pt x="18774" y="14921"/>
                  </a:lnTo>
                  <a:lnTo>
                    <a:pt x="18542" y="14921"/>
                  </a:lnTo>
                  <a:lnTo>
                    <a:pt x="18256" y="14921"/>
                  </a:lnTo>
                  <a:lnTo>
                    <a:pt x="18023" y="14973"/>
                  </a:lnTo>
                  <a:lnTo>
                    <a:pt x="17791" y="15052"/>
                  </a:lnTo>
                  <a:lnTo>
                    <a:pt x="17576" y="15143"/>
                  </a:lnTo>
                  <a:lnTo>
                    <a:pt x="17398" y="15273"/>
                  </a:lnTo>
                  <a:lnTo>
                    <a:pt x="17201" y="15391"/>
                  </a:lnTo>
                  <a:lnTo>
                    <a:pt x="16950" y="15521"/>
                  </a:lnTo>
                  <a:lnTo>
                    <a:pt x="16682" y="15600"/>
                  </a:lnTo>
                  <a:lnTo>
                    <a:pt x="16378" y="15652"/>
                  </a:lnTo>
                  <a:lnTo>
                    <a:pt x="16039" y="15678"/>
                  </a:lnTo>
                  <a:lnTo>
                    <a:pt x="15681" y="15652"/>
                  </a:lnTo>
                  <a:lnTo>
                    <a:pt x="15305" y="15626"/>
                  </a:lnTo>
                  <a:lnTo>
                    <a:pt x="14966" y="15547"/>
                  </a:lnTo>
                  <a:lnTo>
                    <a:pt x="14626" y="15443"/>
                  </a:lnTo>
                  <a:lnTo>
                    <a:pt x="14286" y="15300"/>
                  </a:lnTo>
                  <a:lnTo>
                    <a:pt x="13964" y="15143"/>
                  </a:lnTo>
                  <a:lnTo>
                    <a:pt x="13696" y="14947"/>
                  </a:lnTo>
                  <a:lnTo>
                    <a:pt x="13589" y="14817"/>
                  </a:lnTo>
                  <a:lnTo>
                    <a:pt x="13482" y="14700"/>
                  </a:lnTo>
                  <a:lnTo>
                    <a:pt x="13392" y="14569"/>
                  </a:lnTo>
                  <a:lnTo>
                    <a:pt x="13321" y="14426"/>
                  </a:lnTo>
                  <a:lnTo>
                    <a:pt x="13249" y="14269"/>
                  </a:lnTo>
                  <a:lnTo>
                    <a:pt x="13213" y="14126"/>
                  </a:lnTo>
                  <a:lnTo>
                    <a:pt x="13178" y="13943"/>
                  </a:lnTo>
                  <a:lnTo>
                    <a:pt x="13178" y="13773"/>
                  </a:lnTo>
                  <a:lnTo>
                    <a:pt x="13178" y="13565"/>
                  </a:lnTo>
                  <a:lnTo>
                    <a:pt x="13213" y="13369"/>
                  </a:lnTo>
                  <a:lnTo>
                    <a:pt x="13249" y="13173"/>
                  </a:lnTo>
                  <a:lnTo>
                    <a:pt x="13321" y="12991"/>
                  </a:lnTo>
                  <a:lnTo>
                    <a:pt x="13392" y="12847"/>
                  </a:lnTo>
                  <a:lnTo>
                    <a:pt x="13482" y="12691"/>
                  </a:lnTo>
                  <a:lnTo>
                    <a:pt x="13589" y="12547"/>
                  </a:lnTo>
                  <a:lnTo>
                    <a:pt x="13732" y="12417"/>
                  </a:lnTo>
                  <a:lnTo>
                    <a:pt x="14000" y="12195"/>
                  </a:lnTo>
                  <a:lnTo>
                    <a:pt x="14340" y="11986"/>
                  </a:lnTo>
                  <a:lnTo>
                    <a:pt x="14698" y="11843"/>
                  </a:lnTo>
                  <a:lnTo>
                    <a:pt x="15073" y="11739"/>
                  </a:lnTo>
                  <a:lnTo>
                    <a:pt x="15449" y="11660"/>
                  </a:lnTo>
                  <a:lnTo>
                    <a:pt x="15824" y="11621"/>
                  </a:lnTo>
                  <a:lnTo>
                    <a:pt x="16200" y="11621"/>
                  </a:lnTo>
                  <a:lnTo>
                    <a:pt x="16575" y="11660"/>
                  </a:lnTo>
                  <a:lnTo>
                    <a:pt x="16933" y="11713"/>
                  </a:lnTo>
                  <a:lnTo>
                    <a:pt x="17272" y="11817"/>
                  </a:lnTo>
                  <a:lnTo>
                    <a:pt x="17541" y="11947"/>
                  </a:lnTo>
                  <a:lnTo>
                    <a:pt x="17791" y="12091"/>
                  </a:lnTo>
                  <a:lnTo>
                    <a:pt x="17916" y="12195"/>
                  </a:lnTo>
                  <a:lnTo>
                    <a:pt x="18095" y="12286"/>
                  </a:lnTo>
                  <a:lnTo>
                    <a:pt x="18292" y="12391"/>
                  </a:lnTo>
                  <a:lnTo>
                    <a:pt x="18470" y="12443"/>
                  </a:lnTo>
                  <a:lnTo>
                    <a:pt x="18703" y="12521"/>
                  </a:lnTo>
                  <a:lnTo>
                    <a:pt x="18917" y="12547"/>
                  </a:lnTo>
                  <a:lnTo>
                    <a:pt x="19150" y="12573"/>
                  </a:lnTo>
                  <a:lnTo>
                    <a:pt x="19400" y="12586"/>
                  </a:lnTo>
                  <a:lnTo>
                    <a:pt x="19633" y="12586"/>
                  </a:lnTo>
                  <a:lnTo>
                    <a:pt x="19883" y="12573"/>
                  </a:lnTo>
                  <a:lnTo>
                    <a:pt x="20115" y="12521"/>
                  </a:lnTo>
                  <a:lnTo>
                    <a:pt x="20366" y="12469"/>
                  </a:lnTo>
                  <a:lnTo>
                    <a:pt x="20598" y="12417"/>
                  </a:lnTo>
                  <a:lnTo>
                    <a:pt x="20849" y="12313"/>
                  </a:lnTo>
                  <a:lnTo>
                    <a:pt x="21045" y="12221"/>
                  </a:lnTo>
                  <a:lnTo>
                    <a:pt x="21296" y="12091"/>
                  </a:lnTo>
                  <a:lnTo>
                    <a:pt x="21349" y="12013"/>
                  </a:lnTo>
                  <a:lnTo>
                    <a:pt x="21456" y="11947"/>
                  </a:lnTo>
                  <a:lnTo>
                    <a:pt x="21528" y="11843"/>
                  </a:lnTo>
                  <a:lnTo>
                    <a:pt x="21564" y="11713"/>
                  </a:lnTo>
                  <a:lnTo>
                    <a:pt x="21671" y="11465"/>
                  </a:lnTo>
                  <a:lnTo>
                    <a:pt x="21707" y="11165"/>
                  </a:lnTo>
                  <a:lnTo>
                    <a:pt x="21707" y="10813"/>
                  </a:lnTo>
                  <a:lnTo>
                    <a:pt x="21707" y="10460"/>
                  </a:lnTo>
                  <a:lnTo>
                    <a:pt x="21635" y="10082"/>
                  </a:lnTo>
                  <a:lnTo>
                    <a:pt x="21564" y="9717"/>
                  </a:lnTo>
                  <a:lnTo>
                    <a:pt x="21349" y="8908"/>
                  </a:lnTo>
                  <a:lnTo>
                    <a:pt x="21117" y="8191"/>
                  </a:lnTo>
                  <a:lnTo>
                    <a:pt x="20849" y="7539"/>
                  </a:lnTo>
                  <a:lnTo>
                    <a:pt x="20598" y="7030"/>
                  </a:lnTo>
                  <a:lnTo>
                    <a:pt x="20044" y="7108"/>
                  </a:lnTo>
                  <a:lnTo>
                    <a:pt x="19472" y="7160"/>
                  </a:lnTo>
                  <a:lnTo>
                    <a:pt x="18882" y="7213"/>
                  </a:lnTo>
                  <a:lnTo>
                    <a:pt x="18256" y="7213"/>
                  </a:lnTo>
                  <a:lnTo>
                    <a:pt x="17684" y="7213"/>
                  </a:lnTo>
                  <a:lnTo>
                    <a:pt x="17094" y="7186"/>
                  </a:lnTo>
                  <a:lnTo>
                    <a:pt x="16503" y="7160"/>
                  </a:lnTo>
                  <a:lnTo>
                    <a:pt x="16003" y="7108"/>
                  </a:lnTo>
                  <a:lnTo>
                    <a:pt x="15001" y="7004"/>
                  </a:lnTo>
                  <a:lnTo>
                    <a:pt x="14215" y="6913"/>
                  </a:lnTo>
                  <a:lnTo>
                    <a:pt x="13696" y="6834"/>
                  </a:lnTo>
                  <a:lnTo>
                    <a:pt x="13517" y="6808"/>
                  </a:lnTo>
                  <a:lnTo>
                    <a:pt x="13070" y="6652"/>
                  </a:lnTo>
                  <a:lnTo>
                    <a:pt x="12695" y="6482"/>
                  </a:lnTo>
                  <a:lnTo>
                    <a:pt x="12355" y="6313"/>
                  </a:lnTo>
                  <a:lnTo>
                    <a:pt x="12123" y="6104"/>
                  </a:lnTo>
                  <a:lnTo>
                    <a:pt x="11908" y="5882"/>
                  </a:lnTo>
                  <a:lnTo>
                    <a:pt x="11765" y="5660"/>
                  </a:lnTo>
                  <a:lnTo>
                    <a:pt x="11676" y="5426"/>
                  </a:lnTo>
                  <a:lnTo>
                    <a:pt x="11604" y="5204"/>
                  </a:lnTo>
                  <a:lnTo>
                    <a:pt x="11604" y="4956"/>
                  </a:lnTo>
                  <a:lnTo>
                    <a:pt x="11640" y="4734"/>
                  </a:lnTo>
                  <a:lnTo>
                    <a:pt x="11711" y="4500"/>
                  </a:lnTo>
                  <a:lnTo>
                    <a:pt x="11801" y="4304"/>
                  </a:lnTo>
                  <a:lnTo>
                    <a:pt x="11908" y="4108"/>
                  </a:lnTo>
                  <a:lnTo>
                    <a:pt x="12087" y="3926"/>
                  </a:lnTo>
                  <a:lnTo>
                    <a:pt x="12284" y="3756"/>
                  </a:lnTo>
                  <a:lnTo>
                    <a:pt x="12498" y="3626"/>
                  </a:lnTo>
                  <a:lnTo>
                    <a:pt x="12695" y="3482"/>
                  </a:lnTo>
                  <a:lnTo>
                    <a:pt x="12874" y="3273"/>
                  </a:lnTo>
                  <a:lnTo>
                    <a:pt x="13035" y="3052"/>
                  </a:lnTo>
                  <a:lnTo>
                    <a:pt x="13178" y="2778"/>
                  </a:lnTo>
                  <a:lnTo>
                    <a:pt x="13285" y="2504"/>
                  </a:lnTo>
                  <a:lnTo>
                    <a:pt x="13321" y="2204"/>
                  </a:lnTo>
                  <a:lnTo>
                    <a:pt x="13356" y="1904"/>
                  </a:lnTo>
                  <a:lnTo>
                    <a:pt x="13285" y="1604"/>
                  </a:lnTo>
                  <a:lnTo>
                    <a:pt x="13178" y="1304"/>
                  </a:lnTo>
                  <a:lnTo>
                    <a:pt x="13035" y="1017"/>
                  </a:lnTo>
                  <a:lnTo>
                    <a:pt x="12945" y="900"/>
                  </a:lnTo>
                  <a:lnTo>
                    <a:pt x="12802" y="769"/>
                  </a:lnTo>
                  <a:lnTo>
                    <a:pt x="12659" y="652"/>
                  </a:lnTo>
                  <a:lnTo>
                    <a:pt x="12498" y="547"/>
                  </a:lnTo>
                  <a:lnTo>
                    <a:pt x="12319" y="443"/>
                  </a:lnTo>
                  <a:lnTo>
                    <a:pt x="12123" y="352"/>
                  </a:lnTo>
                  <a:lnTo>
                    <a:pt x="11872" y="273"/>
                  </a:lnTo>
                  <a:lnTo>
                    <a:pt x="11640" y="221"/>
                  </a:lnTo>
                  <a:lnTo>
                    <a:pt x="11354" y="143"/>
                  </a:lnTo>
                  <a:lnTo>
                    <a:pt x="11086" y="117"/>
                  </a:lnTo>
                  <a:lnTo>
                    <a:pt x="10782" y="91"/>
                  </a:lnTo>
                  <a:lnTo>
                    <a:pt x="10424" y="91"/>
                  </a:lnTo>
                  <a:lnTo>
                    <a:pt x="10120" y="91"/>
                  </a:lnTo>
                  <a:lnTo>
                    <a:pt x="9816" y="117"/>
                  </a:lnTo>
                  <a:lnTo>
                    <a:pt x="9548" y="143"/>
                  </a:lnTo>
                  <a:lnTo>
                    <a:pt x="9298" y="195"/>
                  </a:lnTo>
                  <a:lnTo>
                    <a:pt x="9065" y="247"/>
                  </a:lnTo>
                  <a:lnTo>
                    <a:pt x="8815" y="300"/>
                  </a:lnTo>
                  <a:lnTo>
                    <a:pt x="8618" y="378"/>
                  </a:lnTo>
                  <a:lnTo>
                    <a:pt x="8403" y="469"/>
                  </a:lnTo>
                  <a:lnTo>
                    <a:pt x="8243" y="547"/>
                  </a:lnTo>
                  <a:lnTo>
                    <a:pt x="8064" y="652"/>
                  </a:lnTo>
                  <a:lnTo>
                    <a:pt x="7921" y="743"/>
                  </a:lnTo>
                  <a:lnTo>
                    <a:pt x="7796" y="873"/>
                  </a:lnTo>
                  <a:lnTo>
                    <a:pt x="7581" y="1095"/>
                  </a:lnTo>
                  <a:lnTo>
                    <a:pt x="7402" y="1369"/>
                  </a:lnTo>
                  <a:lnTo>
                    <a:pt x="7313" y="1630"/>
                  </a:lnTo>
                  <a:lnTo>
                    <a:pt x="7277" y="1930"/>
                  </a:lnTo>
                  <a:lnTo>
                    <a:pt x="7277" y="2204"/>
                  </a:lnTo>
                  <a:lnTo>
                    <a:pt x="7313" y="2478"/>
                  </a:lnTo>
                  <a:lnTo>
                    <a:pt x="7402" y="2752"/>
                  </a:lnTo>
                  <a:lnTo>
                    <a:pt x="7581" y="3000"/>
                  </a:lnTo>
                  <a:lnTo>
                    <a:pt x="7796" y="3221"/>
                  </a:lnTo>
                  <a:lnTo>
                    <a:pt x="8028" y="3456"/>
                  </a:lnTo>
                  <a:lnTo>
                    <a:pt x="8260" y="3652"/>
                  </a:lnTo>
                  <a:lnTo>
                    <a:pt x="8475" y="3873"/>
                  </a:lnTo>
                  <a:lnTo>
                    <a:pt x="8654" y="4108"/>
                  </a:lnTo>
                  <a:lnTo>
                    <a:pt x="8743" y="4330"/>
                  </a:lnTo>
                  <a:lnTo>
                    <a:pt x="8815" y="4578"/>
                  </a:lnTo>
                  <a:lnTo>
                    <a:pt x="8815" y="4826"/>
                  </a:lnTo>
                  <a:lnTo>
                    <a:pt x="8779" y="5073"/>
                  </a:lnTo>
                  <a:lnTo>
                    <a:pt x="8690" y="5308"/>
                  </a:lnTo>
                  <a:lnTo>
                    <a:pt x="8547" y="5556"/>
                  </a:lnTo>
                  <a:lnTo>
                    <a:pt x="8332" y="5778"/>
                  </a:lnTo>
                  <a:lnTo>
                    <a:pt x="8100" y="5986"/>
                  </a:lnTo>
                  <a:lnTo>
                    <a:pt x="7796" y="6208"/>
                  </a:lnTo>
                  <a:lnTo>
                    <a:pt x="7438" y="6378"/>
                  </a:lnTo>
                  <a:lnTo>
                    <a:pt x="7027" y="6534"/>
                  </a:lnTo>
                  <a:lnTo>
                    <a:pt x="6544" y="6678"/>
                  </a:lnTo>
                  <a:lnTo>
                    <a:pt x="6043" y="6808"/>
                  </a:lnTo>
                  <a:lnTo>
                    <a:pt x="5632" y="6808"/>
                  </a:lnTo>
                  <a:lnTo>
                    <a:pt x="5078" y="6808"/>
                  </a:lnTo>
                  <a:lnTo>
                    <a:pt x="4488" y="6808"/>
                  </a:lnTo>
                  <a:lnTo>
                    <a:pt x="3808" y="6808"/>
                  </a:lnTo>
                  <a:lnTo>
                    <a:pt x="3075" y="6808"/>
                  </a:lnTo>
                  <a:lnTo>
                    <a:pt x="2288" y="6808"/>
                  </a:lnTo>
                  <a:lnTo>
                    <a:pt x="1466" y="6808"/>
                  </a:lnTo>
                  <a:lnTo>
                    <a:pt x="607" y="6808"/>
                  </a:lnTo>
                  <a:lnTo>
                    <a:pt x="500" y="7239"/>
                  </a:lnTo>
                  <a:lnTo>
                    <a:pt x="375" y="7839"/>
                  </a:lnTo>
                  <a:lnTo>
                    <a:pt x="268" y="8491"/>
                  </a:lnTo>
                  <a:lnTo>
                    <a:pt x="160" y="9182"/>
                  </a:lnTo>
                  <a:lnTo>
                    <a:pt x="53" y="9860"/>
                  </a:lnTo>
                  <a:lnTo>
                    <a:pt x="17" y="10486"/>
                  </a:lnTo>
                  <a:lnTo>
                    <a:pt x="17" y="10969"/>
                  </a:lnTo>
                  <a:lnTo>
                    <a:pt x="17" y="11295"/>
                  </a:lnTo>
                  <a:lnTo>
                    <a:pt x="125" y="11465"/>
                  </a:lnTo>
                  <a:lnTo>
                    <a:pt x="232" y="11634"/>
                  </a:lnTo>
                  <a:lnTo>
                    <a:pt x="411" y="11765"/>
                  </a:lnTo>
                  <a:lnTo>
                    <a:pt x="607" y="11895"/>
                  </a:lnTo>
                  <a:lnTo>
                    <a:pt x="858" y="12013"/>
                  </a:lnTo>
                  <a:lnTo>
                    <a:pt x="1126" y="12091"/>
                  </a:lnTo>
                  <a:lnTo>
                    <a:pt x="1430" y="12169"/>
                  </a:lnTo>
                  <a:lnTo>
                    <a:pt x="1716" y="12221"/>
                  </a:lnTo>
                  <a:lnTo>
                    <a:pt x="2056" y="12247"/>
                  </a:lnTo>
                  <a:lnTo>
                    <a:pt x="2360" y="12260"/>
                  </a:lnTo>
                  <a:lnTo>
                    <a:pt x="2664" y="12247"/>
                  </a:lnTo>
                  <a:lnTo>
                    <a:pt x="2986" y="12221"/>
                  </a:lnTo>
                  <a:lnTo>
                    <a:pt x="3290" y="12169"/>
                  </a:lnTo>
                  <a:lnTo>
                    <a:pt x="3558" y="12065"/>
                  </a:lnTo>
                  <a:lnTo>
                    <a:pt x="3808" y="11960"/>
                  </a:lnTo>
                  <a:lnTo>
                    <a:pt x="4041" y="11843"/>
                  </a:lnTo>
                  <a:lnTo>
                    <a:pt x="4255" y="11686"/>
                  </a:lnTo>
                  <a:lnTo>
                    <a:pt x="4523" y="11595"/>
                  </a:lnTo>
                  <a:lnTo>
                    <a:pt x="4792" y="11517"/>
                  </a:lnTo>
                  <a:lnTo>
                    <a:pt x="5113" y="11491"/>
                  </a:lnTo>
                  <a:lnTo>
                    <a:pt x="5453" y="11465"/>
                  </a:lnTo>
                  <a:lnTo>
                    <a:pt x="5757" y="11491"/>
                  </a:lnTo>
                  <a:lnTo>
                    <a:pt x="6097" y="11543"/>
                  </a:lnTo>
                  <a:lnTo>
                    <a:pt x="6454" y="11634"/>
                  </a:lnTo>
                  <a:lnTo>
                    <a:pt x="6758" y="11765"/>
                  </a:lnTo>
                  <a:lnTo>
                    <a:pt x="7062" y="11921"/>
                  </a:lnTo>
                  <a:lnTo>
                    <a:pt x="7313" y="12091"/>
                  </a:lnTo>
                  <a:lnTo>
                    <a:pt x="7545" y="12313"/>
                  </a:lnTo>
                  <a:lnTo>
                    <a:pt x="7760" y="12573"/>
                  </a:lnTo>
                  <a:lnTo>
                    <a:pt x="7885" y="12847"/>
                  </a:lnTo>
                  <a:lnTo>
                    <a:pt x="7992" y="13173"/>
                  </a:lnTo>
                  <a:lnTo>
                    <a:pt x="8028" y="13500"/>
                  </a:lnTo>
                  <a:lnTo>
                    <a:pt x="7992" y="13747"/>
                  </a:lnTo>
                  <a:lnTo>
                    <a:pt x="7885" y="13969"/>
                  </a:lnTo>
                  <a:lnTo>
                    <a:pt x="7760" y="14191"/>
                  </a:lnTo>
                  <a:lnTo>
                    <a:pt x="7545" y="14373"/>
                  </a:lnTo>
                  <a:lnTo>
                    <a:pt x="7313" y="14543"/>
                  </a:lnTo>
                  <a:lnTo>
                    <a:pt x="7062" y="14700"/>
                  </a:lnTo>
                  <a:lnTo>
                    <a:pt x="6758" y="14817"/>
                  </a:lnTo>
                  <a:lnTo>
                    <a:pt x="6454" y="14921"/>
                  </a:lnTo>
                  <a:lnTo>
                    <a:pt x="6097" y="15000"/>
                  </a:lnTo>
                  <a:lnTo>
                    <a:pt x="5757" y="15052"/>
                  </a:lnTo>
                  <a:lnTo>
                    <a:pt x="5453" y="15052"/>
                  </a:lnTo>
                  <a:lnTo>
                    <a:pt x="5113" y="15026"/>
                  </a:lnTo>
                  <a:lnTo>
                    <a:pt x="4792" y="14973"/>
                  </a:lnTo>
                  <a:lnTo>
                    <a:pt x="4523" y="14869"/>
                  </a:lnTo>
                  <a:lnTo>
                    <a:pt x="4255" y="14752"/>
                  </a:lnTo>
                  <a:lnTo>
                    <a:pt x="4041" y="14569"/>
                  </a:lnTo>
                  <a:lnTo>
                    <a:pt x="3844" y="14400"/>
                  </a:lnTo>
                  <a:lnTo>
                    <a:pt x="3594" y="14269"/>
                  </a:lnTo>
                  <a:lnTo>
                    <a:pt x="3361" y="14165"/>
                  </a:lnTo>
                  <a:lnTo>
                    <a:pt x="3111" y="14100"/>
                  </a:lnTo>
                  <a:lnTo>
                    <a:pt x="2843" y="14073"/>
                  </a:lnTo>
                  <a:lnTo>
                    <a:pt x="2574" y="14073"/>
                  </a:lnTo>
                  <a:lnTo>
                    <a:pt x="2288" y="14100"/>
                  </a:lnTo>
                  <a:lnTo>
                    <a:pt x="2020" y="14139"/>
                  </a:lnTo>
                  <a:lnTo>
                    <a:pt x="1734" y="14243"/>
                  </a:lnTo>
                  <a:lnTo>
                    <a:pt x="1466" y="14347"/>
                  </a:lnTo>
                  <a:lnTo>
                    <a:pt x="1233" y="14465"/>
                  </a:lnTo>
                  <a:lnTo>
                    <a:pt x="983" y="14621"/>
                  </a:lnTo>
                  <a:lnTo>
                    <a:pt x="786" y="14765"/>
                  </a:lnTo>
                  <a:lnTo>
                    <a:pt x="572" y="14947"/>
                  </a:lnTo>
                  <a:lnTo>
                    <a:pt x="411" y="15143"/>
                  </a:lnTo>
                  <a:lnTo>
                    <a:pt x="303" y="15378"/>
                  </a:lnTo>
                  <a:lnTo>
                    <a:pt x="196" y="15600"/>
                  </a:lnTo>
                  <a:lnTo>
                    <a:pt x="160" y="15873"/>
                  </a:lnTo>
                  <a:lnTo>
                    <a:pt x="196" y="16200"/>
                  </a:lnTo>
                  <a:lnTo>
                    <a:pt x="232" y="16526"/>
                  </a:lnTo>
                  <a:lnTo>
                    <a:pt x="411" y="17295"/>
                  </a:lnTo>
                  <a:lnTo>
                    <a:pt x="607" y="18104"/>
                  </a:lnTo>
                  <a:lnTo>
                    <a:pt x="715" y="18508"/>
                  </a:lnTo>
                  <a:lnTo>
                    <a:pt x="822" y="18926"/>
                  </a:lnTo>
                  <a:lnTo>
                    <a:pt x="876" y="19330"/>
                  </a:lnTo>
                  <a:lnTo>
                    <a:pt x="911" y="19734"/>
                  </a:lnTo>
                  <a:lnTo>
                    <a:pt x="911" y="20073"/>
                  </a:lnTo>
                  <a:lnTo>
                    <a:pt x="876" y="20426"/>
                  </a:lnTo>
                  <a:lnTo>
                    <a:pt x="858" y="20608"/>
                  </a:lnTo>
                  <a:lnTo>
                    <a:pt x="786" y="20752"/>
                  </a:lnTo>
                  <a:lnTo>
                    <a:pt x="715" y="20908"/>
                  </a:lnTo>
                  <a:lnTo>
                    <a:pt x="607" y="21026"/>
                  </a:lnTo>
                  <a:lnTo>
                    <a:pt x="1394" y="20934"/>
                  </a:lnTo>
                  <a:lnTo>
                    <a:pt x="2217" y="20804"/>
                  </a:lnTo>
                  <a:lnTo>
                    <a:pt x="3039" y="20726"/>
                  </a:lnTo>
                  <a:lnTo>
                    <a:pt x="3844" y="20660"/>
                  </a:lnTo>
                  <a:lnTo>
                    <a:pt x="4595" y="20634"/>
                  </a:lnTo>
                  <a:lnTo>
                    <a:pt x="5310" y="20634"/>
                  </a:lnTo>
                  <a:lnTo>
                    <a:pt x="5650" y="20660"/>
                  </a:lnTo>
                  <a:lnTo>
                    <a:pt x="6007" y="20700"/>
                  </a:lnTo>
                  <a:lnTo>
                    <a:pt x="6276" y="20752"/>
                  </a:lnTo>
                  <a:lnTo>
                    <a:pt x="6580" y="20830"/>
                  </a:lnTo>
                  <a:close/>
                </a:path>
              </a:pathLst>
            </a:custGeom>
            <a:solidFill>
              <a:srgbClr val="FFCC99">
                <a:alpha val="9607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anchor="ctr" anchorCtr="1">
              <a:flatTx/>
            </a:bodyPr>
            <a:lstStyle/>
            <a:p>
              <a:endParaRPr lang="fr-FR"/>
            </a:p>
          </p:txBody>
        </p:sp>
        <p:sp>
          <p:nvSpPr>
            <p:cNvPr id="16413" name="Text Box 13"/>
            <p:cNvSpPr txBox="1">
              <a:spLocks noChangeArrowheads="1"/>
            </p:cNvSpPr>
            <p:nvPr/>
          </p:nvSpPr>
          <p:spPr bwMode="auto">
            <a:xfrm>
              <a:off x="4421" y="1496"/>
              <a:ext cx="136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 err="1" smtClean="0">
                  <a:solidFill>
                    <a:schemeClr val="tx2"/>
                  </a:solidFill>
                  <a:latin typeface="Arial" pitchFamily="34" charset="0"/>
                </a:rPr>
                <a:t>XIXè.s</a:t>
              </a:r>
              <a:r>
                <a:rPr lang="fr-FR" altLang="fr-FR" sz="1800" b="1" dirty="0" smtClean="0">
                  <a:solidFill>
                    <a:schemeClr val="tx2"/>
                  </a:solidFill>
                  <a:latin typeface="Arial" pitchFamily="34" charset="0"/>
                </a:rPr>
                <a:t>. Société </a:t>
              </a: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des ingénieurs civils </a:t>
              </a:r>
            </a:p>
          </p:txBody>
        </p:sp>
        <p:sp>
          <p:nvSpPr>
            <p:cNvPr id="16414" name="AutoShape 14"/>
            <p:cNvSpPr>
              <a:spLocks noChangeArrowheads="1"/>
            </p:cNvSpPr>
            <p:nvPr/>
          </p:nvSpPr>
          <p:spPr bwMode="auto">
            <a:xfrm>
              <a:off x="4716" y="2222"/>
              <a:ext cx="499" cy="317"/>
            </a:xfrm>
            <a:prstGeom prst="upArrow">
              <a:avLst>
                <a:gd name="adj1" fmla="val 39481"/>
                <a:gd name="adj2" fmla="val 2239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16415" name="Rectangle 15"/>
            <p:cNvSpPr>
              <a:spLocks noChangeArrowheads="1"/>
            </p:cNvSpPr>
            <p:nvPr/>
          </p:nvSpPr>
          <p:spPr bwMode="auto">
            <a:xfrm>
              <a:off x="3220" y="1588"/>
              <a:ext cx="145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Public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Service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administration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16238" y="620713"/>
            <a:ext cx="4248150" cy="1595437"/>
            <a:chOff x="1837" y="611"/>
            <a:chExt cx="2676" cy="1005"/>
          </a:xfrm>
        </p:grpSpPr>
        <p:sp>
          <p:nvSpPr>
            <p:cNvPr id="16408" name="AutoShape 17"/>
            <p:cNvSpPr>
              <a:spLocks noChangeArrowheads="1"/>
            </p:cNvSpPr>
            <p:nvPr/>
          </p:nvSpPr>
          <p:spPr bwMode="auto">
            <a:xfrm flipH="1">
              <a:off x="3878" y="935"/>
              <a:ext cx="635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09 h 21600"/>
                <a:gd name="T14" fmla="*/ 18232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9" name="Puzzle5"/>
            <p:cNvSpPr>
              <a:spLocks noChangeAspect="1" noEditPoints="1" noChangeArrowheads="1"/>
            </p:cNvSpPr>
            <p:nvPr/>
          </p:nvSpPr>
          <p:spPr bwMode="blackWhite">
            <a:xfrm>
              <a:off x="2744" y="611"/>
              <a:ext cx="1270" cy="1005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1 h 21600"/>
                <a:gd name="T12" fmla="*/ 0 w 21600"/>
                <a:gd name="T13" fmla="*/ 2 h 21600"/>
                <a:gd name="T14" fmla="*/ 0 w 21600"/>
                <a:gd name="T15" fmla="*/ 2 h 21600"/>
                <a:gd name="T16" fmla="*/ 1 w 21600"/>
                <a:gd name="T17" fmla="*/ 1 h 21600"/>
                <a:gd name="T18" fmla="*/ 1 w 21600"/>
                <a:gd name="T19" fmla="*/ 2 h 21600"/>
                <a:gd name="T20" fmla="*/ 1 w 21600"/>
                <a:gd name="T21" fmla="*/ 2 h 21600"/>
                <a:gd name="T22" fmla="*/ 1 w 21600"/>
                <a:gd name="T23" fmla="*/ 2 h 21600"/>
                <a:gd name="T24" fmla="*/ 1 w 21600"/>
                <a:gd name="T25" fmla="*/ 2 h 21600"/>
                <a:gd name="T26" fmla="*/ 2 w 21600"/>
                <a:gd name="T27" fmla="*/ 2 h 21600"/>
                <a:gd name="T28" fmla="*/ 2 w 21600"/>
                <a:gd name="T29" fmla="*/ 2 h 21600"/>
                <a:gd name="T30" fmla="*/ 2 w 21600"/>
                <a:gd name="T31" fmla="*/ 2 h 21600"/>
                <a:gd name="T32" fmla="*/ 2 w 21600"/>
                <a:gd name="T33" fmla="*/ 2 h 21600"/>
                <a:gd name="T34" fmla="*/ 2 w 21600"/>
                <a:gd name="T35" fmla="*/ 2 h 21600"/>
                <a:gd name="T36" fmla="*/ 2 w 21600"/>
                <a:gd name="T37" fmla="*/ 1 h 21600"/>
                <a:gd name="T38" fmla="*/ 2 w 21600"/>
                <a:gd name="T39" fmla="*/ 1 h 21600"/>
                <a:gd name="T40" fmla="*/ 2 w 21600"/>
                <a:gd name="T41" fmla="*/ 1 h 21600"/>
                <a:gd name="T42" fmla="*/ 2 w 21600"/>
                <a:gd name="T43" fmla="*/ 1 h 21600"/>
                <a:gd name="T44" fmla="*/ 3 w 21600"/>
                <a:gd name="T45" fmla="*/ 2 h 21600"/>
                <a:gd name="T46" fmla="*/ 2 w 21600"/>
                <a:gd name="T47" fmla="*/ 2 h 21600"/>
                <a:gd name="T48" fmla="*/ 2 w 21600"/>
                <a:gd name="T49" fmla="*/ 2 h 21600"/>
                <a:gd name="T50" fmla="*/ 2 w 21600"/>
                <a:gd name="T51" fmla="*/ 2 h 21600"/>
                <a:gd name="T52" fmla="*/ 3 w 21600"/>
                <a:gd name="T53" fmla="*/ 2 h 21600"/>
                <a:gd name="T54" fmla="*/ 3 w 21600"/>
                <a:gd name="T55" fmla="*/ 2 h 21600"/>
                <a:gd name="T56" fmla="*/ 3 w 21600"/>
                <a:gd name="T57" fmla="*/ 2 h 21600"/>
                <a:gd name="T58" fmla="*/ 3 w 21600"/>
                <a:gd name="T59" fmla="*/ 2 h 21600"/>
                <a:gd name="T60" fmla="*/ 3 w 21600"/>
                <a:gd name="T61" fmla="*/ 2 h 21600"/>
                <a:gd name="T62" fmla="*/ 4 w 21600"/>
                <a:gd name="T63" fmla="*/ 2 h 21600"/>
                <a:gd name="T64" fmla="*/ 4 w 21600"/>
                <a:gd name="T65" fmla="*/ 2 h 21600"/>
                <a:gd name="T66" fmla="*/ 4 w 21600"/>
                <a:gd name="T67" fmla="*/ 2 h 21600"/>
                <a:gd name="T68" fmla="*/ 4 w 21600"/>
                <a:gd name="T69" fmla="*/ 2 h 21600"/>
                <a:gd name="T70" fmla="*/ 4 w 21600"/>
                <a:gd name="T71" fmla="*/ 1 h 21600"/>
                <a:gd name="T72" fmla="*/ 4 w 21600"/>
                <a:gd name="T73" fmla="*/ 1 h 21600"/>
                <a:gd name="T74" fmla="*/ 4 w 21600"/>
                <a:gd name="T75" fmla="*/ 1 h 21600"/>
                <a:gd name="T76" fmla="*/ 4 w 21600"/>
                <a:gd name="T77" fmla="*/ 1 h 21600"/>
                <a:gd name="T78" fmla="*/ 4 w 21600"/>
                <a:gd name="T79" fmla="*/ 1 h 21600"/>
                <a:gd name="T80" fmla="*/ 4 w 21600"/>
                <a:gd name="T81" fmla="*/ 1 h 21600"/>
                <a:gd name="T82" fmla="*/ 3 w 21600"/>
                <a:gd name="T83" fmla="*/ 1 h 21600"/>
                <a:gd name="T84" fmla="*/ 3 w 21600"/>
                <a:gd name="T85" fmla="*/ 1 h 21600"/>
                <a:gd name="T86" fmla="*/ 3 w 21600"/>
                <a:gd name="T87" fmla="*/ 1 h 21600"/>
                <a:gd name="T88" fmla="*/ 3 w 21600"/>
                <a:gd name="T89" fmla="*/ 1 h 21600"/>
                <a:gd name="T90" fmla="*/ 3 w 21600"/>
                <a:gd name="T91" fmla="*/ 1 h 21600"/>
                <a:gd name="T92" fmla="*/ 2 w 21600"/>
                <a:gd name="T93" fmla="*/ 1 h 21600"/>
                <a:gd name="T94" fmla="*/ 2 w 21600"/>
                <a:gd name="T95" fmla="*/ 0 h 21600"/>
                <a:gd name="T96" fmla="*/ 3 w 21600"/>
                <a:gd name="T97" fmla="*/ 0 h 21600"/>
                <a:gd name="T98" fmla="*/ 2 w 21600"/>
                <a:gd name="T99" fmla="*/ 0 h 21600"/>
                <a:gd name="T100" fmla="*/ 2 w 21600"/>
                <a:gd name="T101" fmla="*/ 0 h 21600"/>
                <a:gd name="T102" fmla="*/ 2 w 21600"/>
                <a:gd name="T103" fmla="*/ 0 h 21600"/>
                <a:gd name="T104" fmla="*/ 2 w 21600"/>
                <a:gd name="T105" fmla="*/ 0 h 21600"/>
                <a:gd name="T106" fmla="*/ 2 w 21600"/>
                <a:gd name="T107" fmla="*/ 0 h 21600"/>
                <a:gd name="T108" fmla="*/ 2 w 21600"/>
                <a:gd name="T109" fmla="*/ 0 h 21600"/>
                <a:gd name="T110" fmla="*/ 2 w 21600"/>
                <a:gd name="T111" fmla="*/ 0 h 21600"/>
                <a:gd name="T112" fmla="*/ 2 w 21600"/>
                <a:gd name="T113" fmla="*/ 1 h 21600"/>
                <a:gd name="T114" fmla="*/ 2 w 21600"/>
                <a:gd name="T115" fmla="*/ 1 h 21600"/>
                <a:gd name="T116" fmla="*/ 2 w 21600"/>
                <a:gd name="T117" fmla="*/ 1 h 21600"/>
                <a:gd name="T118" fmla="*/ 1 w 21600"/>
                <a:gd name="T119" fmla="*/ 1 h 21600"/>
                <a:gd name="T120" fmla="*/ 1 w 21600"/>
                <a:gd name="T121" fmla="*/ 1 h 21600"/>
                <a:gd name="T122" fmla="*/ 1 w 21600"/>
                <a:gd name="T123" fmla="*/ 1 h 216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4881 w 21600"/>
                <a:gd name="T187" fmla="*/ 6706 h 21600"/>
                <a:gd name="T188" fmla="*/ 16498 w 21600"/>
                <a:gd name="T189" fmla="*/ 13712 h 216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600" h="21600">
                  <a:moveTo>
                    <a:pt x="4281" y="12397"/>
                  </a:moveTo>
                  <a:lnTo>
                    <a:pt x="4168" y="12510"/>
                  </a:lnTo>
                  <a:lnTo>
                    <a:pt x="4044" y="12623"/>
                  </a:lnTo>
                  <a:lnTo>
                    <a:pt x="3931" y="12680"/>
                  </a:lnTo>
                  <a:lnTo>
                    <a:pt x="3807" y="12736"/>
                  </a:lnTo>
                  <a:lnTo>
                    <a:pt x="3671" y="12736"/>
                  </a:lnTo>
                  <a:lnTo>
                    <a:pt x="3558" y="12736"/>
                  </a:lnTo>
                  <a:lnTo>
                    <a:pt x="3434" y="12708"/>
                  </a:lnTo>
                  <a:lnTo>
                    <a:pt x="3321" y="12651"/>
                  </a:lnTo>
                  <a:lnTo>
                    <a:pt x="3061" y="12538"/>
                  </a:lnTo>
                  <a:lnTo>
                    <a:pt x="2824" y="12383"/>
                  </a:lnTo>
                  <a:lnTo>
                    <a:pt x="2564" y="12185"/>
                  </a:lnTo>
                  <a:lnTo>
                    <a:pt x="2327" y="12029"/>
                  </a:lnTo>
                  <a:lnTo>
                    <a:pt x="2067" y="11860"/>
                  </a:lnTo>
                  <a:lnTo>
                    <a:pt x="1807" y="11718"/>
                  </a:lnTo>
                  <a:lnTo>
                    <a:pt x="1671" y="11704"/>
                  </a:lnTo>
                  <a:lnTo>
                    <a:pt x="1547" y="11676"/>
                  </a:lnTo>
                  <a:lnTo>
                    <a:pt x="1412" y="11676"/>
                  </a:lnTo>
                  <a:lnTo>
                    <a:pt x="1287" y="11676"/>
                  </a:lnTo>
                  <a:lnTo>
                    <a:pt x="1152" y="11704"/>
                  </a:lnTo>
                  <a:lnTo>
                    <a:pt x="1005" y="11775"/>
                  </a:lnTo>
                  <a:lnTo>
                    <a:pt x="869" y="11860"/>
                  </a:lnTo>
                  <a:lnTo>
                    <a:pt x="745" y="12001"/>
                  </a:lnTo>
                  <a:lnTo>
                    <a:pt x="587" y="12128"/>
                  </a:lnTo>
                  <a:lnTo>
                    <a:pt x="463" y="12326"/>
                  </a:lnTo>
                  <a:lnTo>
                    <a:pt x="305" y="12567"/>
                  </a:lnTo>
                  <a:lnTo>
                    <a:pt x="180" y="12835"/>
                  </a:lnTo>
                  <a:lnTo>
                    <a:pt x="112" y="13005"/>
                  </a:lnTo>
                  <a:lnTo>
                    <a:pt x="67" y="13189"/>
                  </a:lnTo>
                  <a:lnTo>
                    <a:pt x="45" y="13429"/>
                  </a:lnTo>
                  <a:lnTo>
                    <a:pt x="45" y="13683"/>
                  </a:lnTo>
                  <a:lnTo>
                    <a:pt x="67" y="13924"/>
                  </a:lnTo>
                  <a:lnTo>
                    <a:pt x="135" y="14192"/>
                  </a:lnTo>
                  <a:lnTo>
                    <a:pt x="225" y="14447"/>
                  </a:lnTo>
                  <a:lnTo>
                    <a:pt x="327" y="14687"/>
                  </a:lnTo>
                  <a:lnTo>
                    <a:pt x="485" y="14899"/>
                  </a:lnTo>
                  <a:lnTo>
                    <a:pt x="655" y="15097"/>
                  </a:lnTo>
                  <a:lnTo>
                    <a:pt x="768" y="15168"/>
                  </a:lnTo>
                  <a:lnTo>
                    <a:pt x="869" y="15252"/>
                  </a:lnTo>
                  <a:lnTo>
                    <a:pt x="982" y="15309"/>
                  </a:lnTo>
                  <a:lnTo>
                    <a:pt x="1118" y="15365"/>
                  </a:lnTo>
                  <a:lnTo>
                    <a:pt x="1242" y="15394"/>
                  </a:lnTo>
                  <a:lnTo>
                    <a:pt x="1389" y="15422"/>
                  </a:lnTo>
                  <a:lnTo>
                    <a:pt x="1547" y="15422"/>
                  </a:lnTo>
                  <a:lnTo>
                    <a:pt x="1717" y="15422"/>
                  </a:lnTo>
                  <a:lnTo>
                    <a:pt x="1897" y="15394"/>
                  </a:lnTo>
                  <a:lnTo>
                    <a:pt x="2067" y="15365"/>
                  </a:lnTo>
                  <a:lnTo>
                    <a:pt x="2259" y="15281"/>
                  </a:lnTo>
                  <a:lnTo>
                    <a:pt x="2462" y="15196"/>
                  </a:lnTo>
                  <a:lnTo>
                    <a:pt x="2779" y="15069"/>
                  </a:lnTo>
                  <a:lnTo>
                    <a:pt x="3038" y="14956"/>
                  </a:lnTo>
                  <a:lnTo>
                    <a:pt x="3298" y="14871"/>
                  </a:lnTo>
                  <a:lnTo>
                    <a:pt x="3547" y="14842"/>
                  </a:lnTo>
                  <a:lnTo>
                    <a:pt x="3648" y="14871"/>
                  </a:lnTo>
                  <a:lnTo>
                    <a:pt x="3761" y="14899"/>
                  </a:lnTo>
                  <a:lnTo>
                    <a:pt x="3841" y="14956"/>
                  </a:lnTo>
                  <a:lnTo>
                    <a:pt x="3953" y="15040"/>
                  </a:lnTo>
                  <a:lnTo>
                    <a:pt x="4044" y="15139"/>
                  </a:lnTo>
                  <a:lnTo>
                    <a:pt x="4123" y="15281"/>
                  </a:lnTo>
                  <a:lnTo>
                    <a:pt x="4213" y="15450"/>
                  </a:lnTo>
                  <a:lnTo>
                    <a:pt x="4281" y="15662"/>
                  </a:lnTo>
                  <a:lnTo>
                    <a:pt x="4360" y="15903"/>
                  </a:lnTo>
                  <a:lnTo>
                    <a:pt x="4428" y="16171"/>
                  </a:lnTo>
                  <a:lnTo>
                    <a:pt x="4473" y="16482"/>
                  </a:lnTo>
                  <a:lnTo>
                    <a:pt x="4541" y="16779"/>
                  </a:lnTo>
                  <a:lnTo>
                    <a:pt x="4586" y="17132"/>
                  </a:lnTo>
                  <a:lnTo>
                    <a:pt x="4609" y="17486"/>
                  </a:lnTo>
                  <a:lnTo>
                    <a:pt x="4620" y="17868"/>
                  </a:lnTo>
                  <a:lnTo>
                    <a:pt x="4620" y="18235"/>
                  </a:lnTo>
                  <a:lnTo>
                    <a:pt x="4620" y="18617"/>
                  </a:lnTo>
                  <a:lnTo>
                    <a:pt x="4620" y="19027"/>
                  </a:lnTo>
                  <a:lnTo>
                    <a:pt x="4586" y="19408"/>
                  </a:lnTo>
                  <a:lnTo>
                    <a:pt x="4541" y="19790"/>
                  </a:lnTo>
                  <a:lnTo>
                    <a:pt x="4496" y="20172"/>
                  </a:lnTo>
                  <a:lnTo>
                    <a:pt x="4405" y="20525"/>
                  </a:lnTo>
                  <a:lnTo>
                    <a:pt x="4326" y="20879"/>
                  </a:lnTo>
                  <a:lnTo>
                    <a:pt x="4236" y="21204"/>
                  </a:lnTo>
                  <a:lnTo>
                    <a:pt x="4778" y="21204"/>
                  </a:lnTo>
                  <a:lnTo>
                    <a:pt x="5298" y="21204"/>
                  </a:lnTo>
                  <a:lnTo>
                    <a:pt x="5817" y="21204"/>
                  </a:lnTo>
                  <a:lnTo>
                    <a:pt x="6269" y="21204"/>
                  </a:lnTo>
                  <a:lnTo>
                    <a:pt x="6710" y="21204"/>
                  </a:lnTo>
                  <a:lnTo>
                    <a:pt x="7094" y="21204"/>
                  </a:lnTo>
                  <a:lnTo>
                    <a:pt x="7444" y="21204"/>
                  </a:lnTo>
                  <a:lnTo>
                    <a:pt x="7704" y="21204"/>
                  </a:lnTo>
                  <a:lnTo>
                    <a:pt x="8054" y="21062"/>
                  </a:lnTo>
                  <a:lnTo>
                    <a:pt x="8337" y="20935"/>
                  </a:lnTo>
                  <a:lnTo>
                    <a:pt x="8597" y="20737"/>
                  </a:lnTo>
                  <a:lnTo>
                    <a:pt x="8834" y="20553"/>
                  </a:lnTo>
                  <a:lnTo>
                    <a:pt x="9003" y="20327"/>
                  </a:lnTo>
                  <a:lnTo>
                    <a:pt x="9184" y="20087"/>
                  </a:lnTo>
                  <a:lnTo>
                    <a:pt x="9286" y="19847"/>
                  </a:lnTo>
                  <a:lnTo>
                    <a:pt x="9376" y="19592"/>
                  </a:lnTo>
                  <a:lnTo>
                    <a:pt x="9444" y="19324"/>
                  </a:lnTo>
                  <a:lnTo>
                    <a:pt x="9466" y="19055"/>
                  </a:lnTo>
                  <a:lnTo>
                    <a:pt x="9466" y="18786"/>
                  </a:lnTo>
                  <a:lnTo>
                    <a:pt x="9421" y="18546"/>
                  </a:lnTo>
                  <a:lnTo>
                    <a:pt x="9353" y="18263"/>
                  </a:lnTo>
                  <a:lnTo>
                    <a:pt x="9241" y="18023"/>
                  </a:lnTo>
                  <a:lnTo>
                    <a:pt x="9139" y="17783"/>
                  </a:lnTo>
                  <a:lnTo>
                    <a:pt x="8958" y="17557"/>
                  </a:lnTo>
                  <a:lnTo>
                    <a:pt x="8811" y="17316"/>
                  </a:lnTo>
                  <a:lnTo>
                    <a:pt x="8676" y="17076"/>
                  </a:lnTo>
                  <a:lnTo>
                    <a:pt x="8597" y="16807"/>
                  </a:lnTo>
                  <a:lnTo>
                    <a:pt x="8506" y="16510"/>
                  </a:lnTo>
                  <a:lnTo>
                    <a:pt x="8484" y="16200"/>
                  </a:lnTo>
                  <a:lnTo>
                    <a:pt x="8484" y="15903"/>
                  </a:lnTo>
                  <a:lnTo>
                    <a:pt x="8506" y="15606"/>
                  </a:lnTo>
                  <a:lnTo>
                    <a:pt x="8574" y="15309"/>
                  </a:lnTo>
                  <a:lnTo>
                    <a:pt x="8676" y="15040"/>
                  </a:lnTo>
                  <a:lnTo>
                    <a:pt x="8811" y="14772"/>
                  </a:lnTo>
                  <a:lnTo>
                    <a:pt x="8902" y="14659"/>
                  </a:lnTo>
                  <a:lnTo>
                    <a:pt x="9003" y="14517"/>
                  </a:lnTo>
                  <a:lnTo>
                    <a:pt x="9094" y="14418"/>
                  </a:lnTo>
                  <a:lnTo>
                    <a:pt x="9218" y="14334"/>
                  </a:lnTo>
                  <a:lnTo>
                    <a:pt x="9331" y="14249"/>
                  </a:lnTo>
                  <a:lnTo>
                    <a:pt x="9466" y="14164"/>
                  </a:lnTo>
                  <a:lnTo>
                    <a:pt x="9613" y="14093"/>
                  </a:lnTo>
                  <a:lnTo>
                    <a:pt x="9760" y="14037"/>
                  </a:lnTo>
                  <a:lnTo>
                    <a:pt x="9918" y="13980"/>
                  </a:lnTo>
                  <a:lnTo>
                    <a:pt x="10088" y="13952"/>
                  </a:lnTo>
                  <a:lnTo>
                    <a:pt x="10291" y="13924"/>
                  </a:lnTo>
                  <a:lnTo>
                    <a:pt x="10483" y="13924"/>
                  </a:lnTo>
                  <a:lnTo>
                    <a:pt x="10698" y="13924"/>
                  </a:lnTo>
                  <a:lnTo>
                    <a:pt x="10890" y="13952"/>
                  </a:lnTo>
                  <a:lnTo>
                    <a:pt x="11071" y="14008"/>
                  </a:lnTo>
                  <a:lnTo>
                    <a:pt x="11240" y="14065"/>
                  </a:lnTo>
                  <a:lnTo>
                    <a:pt x="11387" y="14136"/>
                  </a:lnTo>
                  <a:lnTo>
                    <a:pt x="11545" y="14220"/>
                  </a:lnTo>
                  <a:lnTo>
                    <a:pt x="11669" y="14305"/>
                  </a:lnTo>
                  <a:lnTo>
                    <a:pt x="11782" y="14418"/>
                  </a:lnTo>
                  <a:lnTo>
                    <a:pt x="11895" y="14517"/>
                  </a:lnTo>
                  <a:lnTo>
                    <a:pt x="11974" y="14659"/>
                  </a:lnTo>
                  <a:lnTo>
                    <a:pt x="12065" y="14800"/>
                  </a:lnTo>
                  <a:lnTo>
                    <a:pt x="12133" y="14927"/>
                  </a:lnTo>
                  <a:lnTo>
                    <a:pt x="12234" y="15252"/>
                  </a:lnTo>
                  <a:lnTo>
                    <a:pt x="12302" y="15549"/>
                  </a:lnTo>
                  <a:lnTo>
                    <a:pt x="12325" y="15874"/>
                  </a:lnTo>
                  <a:lnTo>
                    <a:pt x="12325" y="16200"/>
                  </a:lnTo>
                  <a:lnTo>
                    <a:pt x="12279" y="16525"/>
                  </a:lnTo>
                  <a:lnTo>
                    <a:pt x="12212" y="16850"/>
                  </a:lnTo>
                  <a:lnTo>
                    <a:pt x="12133" y="17132"/>
                  </a:lnTo>
                  <a:lnTo>
                    <a:pt x="12042" y="17373"/>
                  </a:lnTo>
                  <a:lnTo>
                    <a:pt x="11918" y="17585"/>
                  </a:lnTo>
                  <a:lnTo>
                    <a:pt x="11782" y="17754"/>
                  </a:lnTo>
                  <a:lnTo>
                    <a:pt x="11647" y="17882"/>
                  </a:lnTo>
                  <a:lnTo>
                    <a:pt x="11523" y="18080"/>
                  </a:lnTo>
                  <a:lnTo>
                    <a:pt x="11432" y="18263"/>
                  </a:lnTo>
                  <a:lnTo>
                    <a:pt x="11353" y="18490"/>
                  </a:lnTo>
                  <a:lnTo>
                    <a:pt x="11285" y="18702"/>
                  </a:lnTo>
                  <a:lnTo>
                    <a:pt x="11240" y="18942"/>
                  </a:lnTo>
                  <a:lnTo>
                    <a:pt x="11217" y="19196"/>
                  </a:lnTo>
                  <a:lnTo>
                    <a:pt x="11217" y="19465"/>
                  </a:lnTo>
                  <a:lnTo>
                    <a:pt x="11263" y="19705"/>
                  </a:lnTo>
                  <a:lnTo>
                    <a:pt x="11330" y="19946"/>
                  </a:lnTo>
                  <a:lnTo>
                    <a:pt x="11410" y="20200"/>
                  </a:lnTo>
                  <a:lnTo>
                    <a:pt x="11545" y="20440"/>
                  </a:lnTo>
                  <a:lnTo>
                    <a:pt x="11715" y="20652"/>
                  </a:lnTo>
                  <a:lnTo>
                    <a:pt x="11918" y="20850"/>
                  </a:lnTo>
                  <a:lnTo>
                    <a:pt x="12155" y="21034"/>
                  </a:lnTo>
                  <a:lnTo>
                    <a:pt x="12438" y="21204"/>
                  </a:lnTo>
                  <a:lnTo>
                    <a:pt x="12562" y="21232"/>
                  </a:lnTo>
                  <a:lnTo>
                    <a:pt x="12889" y="21317"/>
                  </a:lnTo>
                  <a:lnTo>
                    <a:pt x="13364" y="21416"/>
                  </a:lnTo>
                  <a:lnTo>
                    <a:pt x="13997" y="21529"/>
                  </a:lnTo>
                  <a:lnTo>
                    <a:pt x="14347" y="21585"/>
                  </a:lnTo>
                  <a:lnTo>
                    <a:pt x="14686" y="21614"/>
                  </a:lnTo>
                  <a:lnTo>
                    <a:pt x="15058" y="21642"/>
                  </a:lnTo>
                  <a:lnTo>
                    <a:pt x="15443" y="21642"/>
                  </a:lnTo>
                  <a:lnTo>
                    <a:pt x="15815" y="21642"/>
                  </a:lnTo>
                  <a:lnTo>
                    <a:pt x="16211" y="21614"/>
                  </a:lnTo>
                  <a:lnTo>
                    <a:pt x="16550" y="21529"/>
                  </a:lnTo>
                  <a:lnTo>
                    <a:pt x="16923" y="21444"/>
                  </a:lnTo>
                  <a:lnTo>
                    <a:pt x="16855" y="21232"/>
                  </a:lnTo>
                  <a:lnTo>
                    <a:pt x="16810" y="20978"/>
                  </a:lnTo>
                  <a:lnTo>
                    <a:pt x="16776" y="20709"/>
                  </a:lnTo>
                  <a:lnTo>
                    <a:pt x="16753" y="20412"/>
                  </a:lnTo>
                  <a:lnTo>
                    <a:pt x="16730" y="19762"/>
                  </a:lnTo>
                  <a:lnTo>
                    <a:pt x="16730" y="19055"/>
                  </a:lnTo>
                  <a:lnTo>
                    <a:pt x="16753" y="18348"/>
                  </a:lnTo>
                  <a:lnTo>
                    <a:pt x="16787" y="17641"/>
                  </a:lnTo>
                  <a:lnTo>
                    <a:pt x="16855" y="16991"/>
                  </a:lnTo>
                  <a:lnTo>
                    <a:pt x="16923" y="16426"/>
                  </a:lnTo>
                  <a:lnTo>
                    <a:pt x="16968" y="16171"/>
                  </a:lnTo>
                  <a:lnTo>
                    <a:pt x="17035" y="15987"/>
                  </a:lnTo>
                  <a:lnTo>
                    <a:pt x="17115" y="15832"/>
                  </a:lnTo>
                  <a:lnTo>
                    <a:pt x="17228" y="15691"/>
                  </a:lnTo>
                  <a:lnTo>
                    <a:pt x="17352" y="15606"/>
                  </a:lnTo>
                  <a:lnTo>
                    <a:pt x="17487" y="15549"/>
                  </a:lnTo>
                  <a:lnTo>
                    <a:pt x="17634" y="15493"/>
                  </a:lnTo>
                  <a:lnTo>
                    <a:pt x="17792" y="15493"/>
                  </a:lnTo>
                  <a:lnTo>
                    <a:pt x="17939" y="15521"/>
                  </a:lnTo>
                  <a:lnTo>
                    <a:pt x="18097" y="15578"/>
                  </a:lnTo>
                  <a:lnTo>
                    <a:pt x="18267" y="15662"/>
                  </a:lnTo>
                  <a:lnTo>
                    <a:pt x="18414" y="15775"/>
                  </a:lnTo>
                  <a:lnTo>
                    <a:pt x="18594" y="15874"/>
                  </a:lnTo>
                  <a:lnTo>
                    <a:pt x="18741" y="16016"/>
                  </a:lnTo>
                  <a:lnTo>
                    <a:pt x="18900" y="16171"/>
                  </a:lnTo>
                  <a:lnTo>
                    <a:pt x="19024" y="16369"/>
                  </a:lnTo>
                  <a:lnTo>
                    <a:pt x="19159" y="16525"/>
                  </a:lnTo>
                  <a:lnTo>
                    <a:pt x="19329" y="16666"/>
                  </a:lnTo>
                  <a:lnTo>
                    <a:pt x="19498" y="16779"/>
                  </a:lnTo>
                  <a:lnTo>
                    <a:pt x="19702" y="16850"/>
                  </a:lnTo>
                  <a:lnTo>
                    <a:pt x="19894" y="16878"/>
                  </a:lnTo>
                  <a:lnTo>
                    <a:pt x="20086" y="16906"/>
                  </a:lnTo>
                  <a:lnTo>
                    <a:pt x="20300" y="16878"/>
                  </a:lnTo>
                  <a:lnTo>
                    <a:pt x="20504" y="16836"/>
                  </a:lnTo>
                  <a:lnTo>
                    <a:pt x="20696" y="16751"/>
                  </a:lnTo>
                  <a:lnTo>
                    <a:pt x="20888" y="16609"/>
                  </a:lnTo>
                  <a:lnTo>
                    <a:pt x="21069" y="16454"/>
                  </a:lnTo>
                  <a:lnTo>
                    <a:pt x="21215" y="16256"/>
                  </a:lnTo>
                  <a:lnTo>
                    <a:pt x="21374" y="16044"/>
                  </a:lnTo>
                  <a:lnTo>
                    <a:pt x="21475" y="15775"/>
                  </a:lnTo>
                  <a:lnTo>
                    <a:pt x="21566" y="15479"/>
                  </a:lnTo>
                  <a:lnTo>
                    <a:pt x="21633" y="15125"/>
                  </a:lnTo>
                  <a:lnTo>
                    <a:pt x="21633" y="14927"/>
                  </a:lnTo>
                  <a:lnTo>
                    <a:pt x="21633" y="14772"/>
                  </a:lnTo>
                  <a:lnTo>
                    <a:pt x="21633" y="14574"/>
                  </a:lnTo>
                  <a:lnTo>
                    <a:pt x="21611" y="14418"/>
                  </a:lnTo>
                  <a:lnTo>
                    <a:pt x="21566" y="14249"/>
                  </a:lnTo>
                  <a:lnTo>
                    <a:pt x="21520" y="14093"/>
                  </a:lnTo>
                  <a:lnTo>
                    <a:pt x="21453" y="13952"/>
                  </a:lnTo>
                  <a:lnTo>
                    <a:pt x="21385" y="13810"/>
                  </a:lnTo>
                  <a:lnTo>
                    <a:pt x="21238" y="13542"/>
                  </a:lnTo>
                  <a:lnTo>
                    <a:pt x="21069" y="13330"/>
                  </a:lnTo>
                  <a:lnTo>
                    <a:pt x="20843" y="13132"/>
                  </a:lnTo>
                  <a:lnTo>
                    <a:pt x="20628" y="13005"/>
                  </a:lnTo>
                  <a:lnTo>
                    <a:pt x="20391" y="12863"/>
                  </a:lnTo>
                  <a:lnTo>
                    <a:pt x="20153" y="12807"/>
                  </a:lnTo>
                  <a:lnTo>
                    <a:pt x="19916" y="12750"/>
                  </a:lnTo>
                  <a:lnTo>
                    <a:pt x="19679" y="12779"/>
                  </a:lnTo>
                  <a:lnTo>
                    <a:pt x="19464" y="12835"/>
                  </a:lnTo>
                  <a:lnTo>
                    <a:pt x="19261" y="12948"/>
                  </a:lnTo>
                  <a:lnTo>
                    <a:pt x="19182" y="13005"/>
                  </a:lnTo>
                  <a:lnTo>
                    <a:pt x="19092" y="13090"/>
                  </a:lnTo>
                  <a:lnTo>
                    <a:pt x="19024" y="13189"/>
                  </a:lnTo>
                  <a:lnTo>
                    <a:pt x="18945" y="13302"/>
                  </a:lnTo>
                  <a:lnTo>
                    <a:pt x="18809" y="13514"/>
                  </a:lnTo>
                  <a:lnTo>
                    <a:pt x="18662" y="13683"/>
                  </a:lnTo>
                  <a:lnTo>
                    <a:pt x="18504" y="13782"/>
                  </a:lnTo>
                  <a:lnTo>
                    <a:pt x="18335" y="13867"/>
                  </a:lnTo>
                  <a:lnTo>
                    <a:pt x="18176" y="13895"/>
                  </a:lnTo>
                  <a:lnTo>
                    <a:pt x="18007" y="13924"/>
                  </a:lnTo>
                  <a:lnTo>
                    <a:pt x="17838" y="13895"/>
                  </a:lnTo>
                  <a:lnTo>
                    <a:pt x="17679" y="13839"/>
                  </a:lnTo>
                  <a:lnTo>
                    <a:pt x="17533" y="13768"/>
                  </a:lnTo>
                  <a:lnTo>
                    <a:pt x="17374" y="13683"/>
                  </a:lnTo>
                  <a:lnTo>
                    <a:pt x="17250" y="13570"/>
                  </a:lnTo>
                  <a:lnTo>
                    <a:pt x="17137" y="13429"/>
                  </a:lnTo>
                  <a:lnTo>
                    <a:pt x="17058" y="13302"/>
                  </a:lnTo>
                  <a:lnTo>
                    <a:pt x="16968" y="13160"/>
                  </a:lnTo>
                  <a:lnTo>
                    <a:pt x="16923" y="13033"/>
                  </a:lnTo>
                  <a:lnTo>
                    <a:pt x="16923" y="12892"/>
                  </a:lnTo>
                  <a:lnTo>
                    <a:pt x="16923" y="12425"/>
                  </a:lnTo>
                  <a:lnTo>
                    <a:pt x="16923" y="11704"/>
                  </a:lnTo>
                  <a:lnTo>
                    <a:pt x="16923" y="10743"/>
                  </a:lnTo>
                  <a:lnTo>
                    <a:pt x="16923" y="9683"/>
                  </a:lnTo>
                  <a:lnTo>
                    <a:pt x="16923" y="8608"/>
                  </a:lnTo>
                  <a:lnTo>
                    <a:pt x="16923" y="7520"/>
                  </a:lnTo>
                  <a:lnTo>
                    <a:pt x="16923" y="6545"/>
                  </a:lnTo>
                  <a:lnTo>
                    <a:pt x="16923" y="5781"/>
                  </a:lnTo>
                  <a:lnTo>
                    <a:pt x="16708" y="5937"/>
                  </a:lnTo>
                  <a:lnTo>
                    <a:pt x="16448" y="6078"/>
                  </a:lnTo>
                  <a:lnTo>
                    <a:pt x="16188" y="6219"/>
                  </a:lnTo>
                  <a:lnTo>
                    <a:pt x="15883" y="6290"/>
                  </a:lnTo>
                  <a:lnTo>
                    <a:pt x="15578" y="6347"/>
                  </a:lnTo>
                  <a:lnTo>
                    <a:pt x="15251" y="6375"/>
                  </a:lnTo>
                  <a:lnTo>
                    <a:pt x="14900" y="6403"/>
                  </a:lnTo>
                  <a:lnTo>
                    <a:pt x="14584" y="6403"/>
                  </a:lnTo>
                  <a:lnTo>
                    <a:pt x="14234" y="6375"/>
                  </a:lnTo>
                  <a:lnTo>
                    <a:pt x="13884" y="6318"/>
                  </a:lnTo>
                  <a:lnTo>
                    <a:pt x="13556" y="6262"/>
                  </a:lnTo>
                  <a:lnTo>
                    <a:pt x="13240" y="6191"/>
                  </a:lnTo>
                  <a:lnTo>
                    <a:pt x="12935" y="6106"/>
                  </a:lnTo>
                  <a:lnTo>
                    <a:pt x="12652" y="5993"/>
                  </a:lnTo>
                  <a:lnTo>
                    <a:pt x="12392" y="5880"/>
                  </a:lnTo>
                  <a:lnTo>
                    <a:pt x="12155" y="5781"/>
                  </a:lnTo>
                  <a:lnTo>
                    <a:pt x="11974" y="5668"/>
                  </a:lnTo>
                  <a:lnTo>
                    <a:pt x="11828" y="5555"/>
                  </a:lnTo>
                  <a:lnTo>
                    <a:pt x="11692" y="5456"/>
                  </a:lnTo>
                  <a:lnTo>
                    <a:pt x="11590" y="5343"/>
                  </a:lnTo>
                  <a:lnTo>
                    <a:pt x="11500" y="5230"/>
                  </a:lnTo>
                  <a:lnTo>
                    <a:pt x="11432" y="5131"/>
                  </a:lnTo>
                  <a:lnTo>
                    <a:pt x="11410" y="4990"/>
                  </a:lnTo>
                  <a:lnTo>
                    <a:pt x="11387" y="4876"/>
                  </a:lnTo>
                  <a:lnTo>
                    <a:pt x="11387" y="4749"/>
                  </a:lnTo>
                  <a:lnTo>
                    <a:pt x="11410" y="4608"/>
                  </a:lnTo>
                  <a:lnTo>
                    <a:pt x="11477" y="4452"/>
                  </a:lnTo>
                  <a:lnTo>
                    <a:pt x="11545" y="4283"/>
                  </a:lnTo>
                  <a:lnTo>
                    <a:pt x="11737" y="3929"/>
                  </a:lnTo>
                  <a:lnTo>
                    <a:pt x="12020" y="3548"/>
                  </a:lnTo>
                  <a:lnTo>
                    <a:pt x="12178" y="3307"/>
                  </a:lnTo>
                  <a:lnTo>
                    <a:pt x="12279" y="3067"/>
                  </a:lnTo>
                  <a:lnTo>
                    <a:pt x="12370" y="2798"/>
                  </a:lnTo>
                  <a:lnTo>
                    <a:pt x="12438" y="2487"/>
                  </a:lnTo>
                  <a:lnTo>
                    <a:pt x="12471" y="2219"/>
                  </a:lnTo>
                  <a:lnTo>
                    <a:pt x="12471" y="1922"/>
                  </a:lnTo>
                  <a:lnTo>
                    <a:pt x="12438" y="1625"/>
                  </a:lnTo>
                  <a:lnTo>
                    <a:pt x="12370" y="1357"/>
                  </a:lnTo>
                  <a:lnTo>
                    <a:pt x="12279" y="1088"/>
                  </a:lnTo>
                  <a:lnTo>
                    <a:pt x="12133" y="834"/>
                  </a:lnTo>
                  <a:lnTo>
                    <a:pt x="12042" y="735"/>
                  </a:lnTo>
                  <a:lnTo>
                    <a:pt x="11952" y="621"/>
                  </a:lnTo>
                  <a:lnTo>
                    <a:pt x="11850" y="508"/>
                  </a:lnTo>
                  <a:lnTo>
                    <a:pt x="11737" y="424"/>
                  </a:lnTo>
                  <a:lnTo>
                    <a:pt x="11613" y="353"/>
                  </a:lnTo>
                  <a:lnTo>
                    <a:pt x="11477" y="268"/>
                  </a:lnTo>
                  <a:lnTo>
                    <a:pt x="11330" y="212"/>
                  </a:lnTo>
                  <a:lnTo>
                    <a:pt x="11172" y="155"/>
                  </a:lnTo>
                  <a:lnTo>
                    <a:pt x="11003" y="98"/>
                  </a:lnTo>
                  <a:lnTo>
                    <a:pt x="10833" y="70"/>
                  </a:lnTo>
                  <a:lnTo>
                    <a:pt x="10653" y="70"/>
                  </a:lnTo>
                  <a:lnTo>
                    <a:pt x="10438" y="70"/>
                  </a:lnTo>
                  <a:lnTo>
                    <a:pt x="10291" y="70"/>
                  </a:lnTo>
                  <a:lnTo>
                    <a:pt x="10110" y="98"/>
                  </a:lnTo>
                  <a:lnTo>
                    <a:pt x="9986" y="127"/>
                  </a:lnTo>
                  <a:lnTo>
                    <a:pt x="9828" y="183"/>
                  </a:lnTo>
                  <a:lnTo>
                    <a:pt x="9726" y="268"/>
                  </a:lnTo>
                  <a:lnTo>
                    <a:pt x="9591" y="325"/>
                  </a:lnTo>
                  <a:lnTo>
                    <a:pt x="9489" y="424"/>
                  </a:lnTo>
                  <a:lnTo>
                    <a:pt x="9399" y="508"/>
                  </a:lnTo>
                  <a:lnTo>
                    <a:pt x="9308" y="621"/>
                  </a:lnTo>
                  <a:lnTo>
                    <a:pt x="9218" y="735"/>
                  </a:lnTo>
                  <a:lnTo>
                    <a:pt x="9161" y="834"/>
                  </a:lnTo>
                  <a:lnTo>
                    <a:pt x="9094" y="975"/>
                  </a:lnTo>
                  <a:lnTo>
                    <a:pt x="9003" y="1243"/>
                  </a:lnTo>
                  <a:lnTo>
                    <a:pt x="8947" y="1540"/>
                  </a:lnTo>
                  <a:lnTo>
                    <a:pt x="8924" y="1837"/>
                  </a:lnTo>
                  <a:lnTo>
                    <a:pt x="8924" y="2162"/>
                  </a:lnTo>
                  <a:lnTo>
                    <a:pt x="8947" y="2487"/>
                  </a:lnTo>
                  <a:lnTo>
                    <a:pt x="9003" y="2798"/>
                  </a:lnTo>
                  <a:lnTo>
                    <a:pt x="9094" y="3124"/>
                  </a:lnTo>
                  <a:lnTo>
                    <a:pt x="9207" y="3420"/>
                  </a:lnTo>
                  <a:lnTo>
                    <a:pt x="9331" y="3689"/>
                  </a:lnTo>
                  <a:lnTo>
                    <a:pt x="9500" y="3929"/>
                  </a:lnTo>
                  <a:lnTo>
                    <a:pt x="9613" y="4127"/>
                  </a:lnTo>
                  <a:lnTo>
                    <a:pt x="9704" y="4311"/>
                  </a:lnTo>
                  <a:lnTo>
                    <a:pt x="9760" y="4509"/>
                  </a:lnTo>
                  <a:lnTo>
                    <a:pt x="9805" y="4693"/>
                  </a:lnTo>
                  <a:lnTo>
                    <a:pt x="9805" y="4876"/>
                  </a:lnTo>
                  <a:lnTo>
                    <a:pt x="9783" y="5074"/>
                  </a:lnTo>
                  <a:lnTo>
                    <a:pt x="9749" y="5258"/>
                  </a:lnTo>
                  <a:lnTo>
                    <a:pt x="9658" y="5428"/>
                  </a:lnTo>
                  <a:lnTo>
                    <a:pt x="9568" y="5555"/>
                  </a:lnTo>
                  <a:lnTo>
                    <a:pt x="9444" y="5668"/>
                  </a:lnTo>
                  <a:lnTo>
                    <a:pt x="9263" y="5753"/>
                  </a:lnTo>
                  <a:lnTo>
                    <a:pt x="9094" y="5809"/>
                  </a:lnTo>
                  <a:lnTo>
                    <a:pt x="8879" y="5809"/>
                  </a:lnTo>
                  <a:lnTo>
                    <a:pt x="8619" y="5781"/>
                  </a:lnTo>
                  <a:lnTo>
                    <a:pt x="8359" y="5696"/>
                  </a:lnTo>
                  <a:lnTo>
                    <a:pt x="8054" y="5555"/>
                  </a:lnTo>
                  <a:lnTo>
                    <a:pt x="7874" y="5484"/>
                  </a:lnTo>
                  <a:lnTo>
                    <a:pt x="7682" y="5428"/>
                  </a:lnTo>
                  <a:lnTo>
                    <a:pt x="7467" y="5371"/>
                  </a:lnTo>
                  <a:lnTo>
                    <a:pt x="7275" y="5343"/>
                  </a:lnTo>
                  <a:lnTo>
                    <a:pt x="6789" y="5343"/>
                  </a:lnTo>
                  <a:lnTo>
                    <a:pt x="6315" y="5371"/>
                  </a:lnTo>
                  <a:lnTo>
                    <a:pt x="5817" y="5428"/>
                  </a:lnTo>
                  <a:lnTo>
                    <a:pt x="5298" y="5541"/>
                  </a:lnTo>
                  <a:lnTo>
                    <a:pt x="4778" y="5640"/>
                  </a:lnTo>
                  <a:lnTo>
                    <a:pt x="4281" y="5781"/>
                  </a:lnTo>
                  <a:lnTo>
                    <a:pt x="4236" y="5937"/>
                  </a:lnTo>
                  <a:lnTo>
                    <a:pt x="4236" y="6234"/>
                  </a:lnTo>
                  <a:lnTo>
                    <a:pt x="4236" y="6587"/>
                  </a:lnTo>
                  <a:lnTo>
                    <a:pt x="4258" y="6997"/>
                  </a:lnTo>
                  <a:lnTo>
                    <a:pt x="4349" y="7972"/>
                  </a:lnTo>
                  <a:lnTo>
                    <a:pt x="4428" y="9061"/>
                  </a:lnTo>
                  <a:lnTo>
                    <a:pt x="4473" y="9612"/>
                  </a:lnTo>
                  <a:lnTo>
                    <a:pt x="4496" y="10149"/>
                  </a:lnTo>
                  <a:lnTo>
                    <a:pt x="4518" y="10672"/>
                  </a:lnTo>
                  <a:lnTo>
                    <a:pt x="4541" y="11125"/>
                  </a:lnTo>
                  <a:lnTo>
                    <a:pt x="4518" y="11563"/>
                  </a:lnTo>
                  <a:lnTo>
                    <a:pt x="4473" y="11916"/>
                  </a:lnTo>
                  <a:lnTo>
                    <a:pt x="4428" y="12072"/>
                  </a:lnTo>
                  <a:lnTo>
                    <a:pt x="4383" y="12213"/>
                  </a:lnTo>
                  <a:lnTo>
                    <a:pt x="4349" y="12326"/>
                  </a:lnTo>
                  <a:lnTo>
                    <a:pt x="4281" y="12397"/>
                  </a:lnTo>
                  <a:close/>
                </a:path>
              </a:pathLst>
            </a:custGeom>
            <a:solidFill>
              <a:srgbClr val="CCCCFF">
                <a:alpha val="98038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0" lon="3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16410" name="Text Box 19"/>
            <p:cNvSpPr txBox="1">
              <a:spLocks noChangeArrowheads="1"/>
            </p:cNvSpPr>
            <p:nvPr/>
          </p:nvSpPr>
          <p:spPr bwMode="auto">
            <a:xfrm>
              <a:off x="1837" y="754"/>
              <a:ext cx="10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Industrie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Production</a:t>
              </a:r>
            </a:p>
          </p:txBody>
        </p:sp>
        <p:sp>
          <p:nvSpPr>
            <p:cNvPr id="16411" name="Text Box 20"/>
            <p:cNvSpPr txBox="1">
              <a:spLocks noChangeArrowheads="1"/>
            </p:cNvSpPr>
            <p:nvPr/>
          </p:nvSpPr>
          <p:spPr bwMode="auto">
            <a:xfrm>
              <a:off x="2471" y="957"/>
              <a:ext cx="146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 err="1" smtClean="0">
                  <a:solidFill>
                    <a:schemeClr val="tx2"/>
                  </a:solidFill>
                  <a:latin typeface="Arial" pitchFamily="34" charset="0"/>
                </a:rPr>
                <a:t>XIXè</a:t>
              </a: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.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>
                  <a:solidFill>
                    <a:schemeClr val="tx2"/>
                  </a:solidFill>
                  <a:latin typeface="Arial" pitchFamily="34" charset="0"/>
                </a:rPr>
                <a:t>Révolution industrielle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03350" y="1484313"/>
            <a:ext cx="3571875" cy="3040062"/>
            <a:chOff x="906" y="935"/>
            <a:chExt cx="2250" cy="1915"/>
          </a:xfrm>
        </p:grpSpPr>
        <p:sp>
          <p:nvSpPr>
            <p:cNvPr id="16404" name="Puzzle4"/>
            <p:cNvSpPr>
              <a:spLocks noChangeAspect="1" noEditPoints="1" noChangeArrowheads="1"/>
            </p:cNvSpPr>
            <p:nvPr/>
          </p:nvSpPr>
          <p:spPr bwMode="blackWhite">
            <a:xfrm>
              <a:off x="1314" y="1179"/>
              <a:ext cx="1043" cy="1175"/>
            </a:xfrm>
            <a:custGeom>
              <a:avLst/>
              <a:gdLst>
                <a:gd name="T0" fmla="*/ 1 w 21600"/>
                <a:gd name="T1" fmla="*/ 2 h 21600"/>
                <a:gd name="T2" fmla="*/ 1 w 21600"/>
                <a:gd name="T3" fmla="*/ 2 h 21600"/>
                <a:gd name="T4" fmla="*/ 1 w 21600"/>
                <a:gd name="T5" fmla="*/ 2 h 21600"/>
                <a:gd name="T6" fmla="*/ 1 w 21600"/>
                <a:gd name="T7" fmla="*/ 2 h 21600"/>
                <a:gd name="T8" fmla="*/ 1 w 21600"/>
                <a:gd name="T9" fmla="*/ 2 h 21600"/>
                <a:gd name="T10" fmla="*/ 1 w 21600"/>
                <a:gd name="T11" fmla="*/ 2 h 21600"/>
                <a:gd name="T12" fmla="*/ 0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3 h 21600"/>
                <a:gd name="T20" fmla="*/ 0 w 21600"/>
                <a:gd name="T21" fmla="*/ 3 h 21600"/>
                <a:gd name="T22" fmla="*/ 1 w 21600"/>
                <a:gd name="T23" fmla="*/ 3 h 21600"/>
                <a:gd name="T24" fmla="*/ 1 w 21600"/>
                <a:gd name="T25" fmla="*/ 3 h 21600"/>
                <a:gd name="T26" fmla="*/ 1 w 21600"/>
                <a:gd name="T27" fmla="*/ 3 h 21600"/>
                <a:gd name="T28" fmla="*/ 1 w 21600"/>
                <a:gd name="T29" fmla="*/ 3 h 21600"/>
                <a:gd name="T30" fmla="*/ 1 w 21600"/>
                <a:gd name="T31" fmla="*/ 3 h 21600"/>
                <a:gd name="T32" fmla="*/ 1 w 21600"/>
                <a:gd name="T33" fmla="*/ 3 h 21600"/>
                <a:gd name="T34" fmla="*/ 1 w 21600"/>
                <a:gd name="T35" fmla="*/ 3 h 21600"/>
                <a:gd name="T36" fmla="*/ 2 w 21600"/>
                <a:gd name="T37" fmla="*/ 3 h 21600"/>
                <a:gd name="T38" fmla="*/ 2 w 21600"/>
                <a:gd name="T39" fmla="*/ 3 h 21600"/>
                <a:gd name="T40" fmla="*/ 2 w 21600"/>
                <a:gd name="T41" fmla="*/ 3 h 21600"/>
                <a:gd name="T42" fmla="*/ 1 w 21600"/>
                <a:gd name="T43" fmla="*/ 3 h 21600"/>
                <a:gd name="T44" fmla="*/ 2 w 21600"/>
                <a:gd name="T45" fmla="*/ 3 h 21600"/>
                <a:gd name="T46" fmla="*/ 2 w 21600"/>
                <a:gd name="T47" fmla="*/ 3 h 21600"/>
                <a:gd name="T48" fmla="*/ 2 w 21600"/>
                <a:gd name="T49" fmla="*/ 3 h 21600"/>
                <a:gd name="T50" fmla="*/ 2 w 21600"/>
                <a:gd name="T51" fmla="*/ 2 h 21600"/>
                <a:gd name="T52" fmla="*/ 2 w 21600"/>
                <a:gd name="T53" fmla="*/ 2 h 21600"/>
                <a:gd name="T54" fmla="*/ 2 w 21600"/>
                <a:gd name="T55" fmla="*/ 2 h 21600"/>
                <a:gd name="T56" fmla="*/ 2 w 21600"/>
                <a:gd name="T57" fmla="*/ 2 h 21600"/>
                <a:gd name="T58" fmla="*/ 2 w 21600"/>
                <a:gd name="T59" fmla="*/ 2 h 21600"/>
                <a:gd name="T60" fmla="*/ 2 w 21600"/>
                <a:gd name="T61" fmla="*/ 2 h 21600"/>
                <a:gd name="T62" fmla="*/ 2 w 21600"/>
                <a:gd name="T63" fmla="*/ 2 h 21600"/>
                <a:gd name="T64" fmla="*/ 2 w 21600"/>
                <a:gd name="T65" fmla="*/ 2 h 21600"/>
                <a:gd name="T66" fmla="*/ 2 w 21600"/>
                <a:gd name="T67" fmla="*/ 2 h 21600"/>
                <a:gd name="T68" fmla="*/ 2 w 21600"/>
                <a:gd name="T69" fmla="*/ 2 h 21600"/>
                <a:gd name="T70" fmla="*/ 2 w 21600"/>
                <a:gd name="T71" fmla="*/ 2 h 21600"/>
                <a:gd name="T72" fmla="*/ 2 w 21600"/>
                <a:gd name="T73" fmla="*/ 2 h 21600"/>
                <a:gd name="T74" fmla="*/ 2 w 21600"/>
                <a:gd name="T75" fmla="*/ 2 h 21600"/>
                <a:gd name="T76" fmla="*/ 2 w 21600"/>
                <a:gd name="T77" fmla="*/ 1 h 21600"/>
                <a:gd name="T78" fmla="*/ 2 w 21600"/>
                <a:gd name="T79" fmla="*/ 1 h 21600"/>
                <a:gd name="T80" fmla="*/ 2 w 21600"/>
                <a:gd name="T81" fmla="*/ 1 h 21600"/>
                <a:gd name="T82" fmla="*/ 2 w 21600"/>
                <a:gd name="T83" fmla="*/ 1 h 21600"/>
                <a:gd name="T84" fmla="*/ 1 w 21600"/>
                <a:gd name="T85" fmla="*/ 1 h 21600"/>
                <a:gd name="T86" fmla="*/ 1 w 21600"/>
                <a:gd name="T87" fmla="*/ 1 h 21600"/>
                <a:gd name="T88" fmla="*/ 1 w 21600"/>
                <a:gd name="T89" fmla="*/ 0 h 21600"/>
                <a:gd name="T90" fmla="*/ 2 w 21600"/>
                <a:gd name="T91" fmla="*/ 0 h 21600"/>
                <a:gd name="T92" fmla="*/ 1 w 21600"/>
                <a:gd name="T93" fmla="*/ 0 h 21600"/>
                <a:gd name="T94" fmla="*/ 1 w 21600"/>
                <a:gd name="T95" fmla="*/ 0 h 21600"/>
                <a:gd name="T96" fmla="*/ 1 w 21600"/>
                <a:gd name="T97" fmla="*/ 0 h 21600"/>
                <a:gd name="T98" fmla="*/ 1 w 21600"/>
                <a:gd name="T99" fmla="*/ 0 h 21600"/>
                <a:gd name="T100" fmla="*/ 1 w 21600"/>
                <a:gd name="T101" fmla="*/ 0 h 21600"/>
                <a:gd name="T102" fmla="*/ 1 w 21600"/>
                <a:gd name="T103" fmla="*/ 1 h 21600"/>
                <a:gd name="T104" fmla="*/ 1 w 21600"/>
                <a:gd name="T105" fmla="*/ 1 h 21600"/>
                <a:gd name="T106" fmla="*/ 1 w 21600"/>
                <a:gd name="T107" fmla="*/ 1 h 21600"/>
                <a:gd name="T108" fmla="*/ 0 w 21600"/>
                <a:gd name="T109" fmla="*/ 1 h 21600"/>
                <a:gd name="T110" fmla="*/ 0 w 21600"/>
                <a:gd name="T111" fmla="*/ 1 h 21600"/>
                <a:gd name="T112" fmla="*/ 0 w 21600"/>
                <a:gd name="T113" fmla="*/ 2 h 21600"/>
                <a:gd name="T114" fmla="*/ 0 w 21600"/>
                <a:gd name="T115" fmla="*/ 2 h 21600"/>
                <a:gd name="T116" fmla="*/ 0 w 21600"/>
                <a:gd name="T117" fmla="*/ 2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1553 w 21600"/>
                <a:gd name="T178" fmla="*/ 5441 h 21600"/>
                <a:gd name="T179" fmla="*/ 20212 w 21600"/>
                <a:gd name="T180" fmla="*/ 9100 h 216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FFCC">
                <a:alpha val="94116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0" lon="30000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16405" name="Text Box 23"/>
            <p:cNvSpPr txBox="1">
              <a:spLocks noChangeArrowheads="1"/>
            </p:cNvSpPr>
            <p:nvPr/>
          </p:nvSpPr>
          <p:spPr bwMode="auto">
            <a:xfrm>
              <a:off x="906" y="1452"/>
              <a:ext cx="113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>
                  <a:solidFill>
                    <a:schemeClr val="tx2"/>
                  </a:solidFill>
                  <a:latin typeface="Arial" pitchFamily="34" charset="0"/>
                </a:rPr>
                <a:t>L'évolution au 20ème siècle</a:t>
              </a:r>
            </a:p>
          </p:txBody>
        </p:sp>
        <p:sp>
          <p:nvSpPr>
            <p:cNvPr id="16406" name="Text Box 24"/>
            <p:cNvSpPr txBox="1">
              <a:spLocks noChangeArrowheads="1"/>
            </p:cNvSpPr>
            <p:nvPr/>
          </p:nvSpPr>
          <p:spPr bwMode="auto">
            <a:xfrm>
              <a:off x="1470" y="2024"/>
              <a:ext cx="168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Entrepreneurship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Marketing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Business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Consulting</a:t>
              </a:r>
            </a:p>
          </p:txBody>
        </p:sp>
        <p:sp>
          <p:nvSpPr>
            <p:cNvPr id="16407" name="AutoShape 25"/>
            <p:cNvSpPr>
              <a:spLocks noChangeArrowheads="1"/>
            </p:cNvSpPr>
            <p:nvPr/>
          </p:nvSpPr>
          <p:spPr bwMode="auto">
            <a:xfrm rot="16200000" flipH="1">
              <a:off x="1398" y="875"/>
              <a:ext cx="453" cy="5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5 w 21600"/>
                <a:gd name="T13" fmla="*/ 2903 h 21600"/>
                <a:gd name="T14" fmla="*/ 18215 w 21600"/>
                <a:gd name="T15" fmla="*/ 92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84887" y="4149725"/>
            <a:ext cx="3047999" cy="2493963"/>
            <a:chOff x="3833" y="2614"/>
            <a:chExt cx="1920" cy="1571"/>
          </a:xfrm>
        </p:grpSpPr>
        <p:grpSp>
          <p:nvGrpSpPr>
            <p:cNvPr id="16394" name="Group 27"/>
            <p:cNvGrpSpPr>
              <a:grpSpLocks/>
            </p:cNvGrpSpPr>
            <p:nvPr/>
          </p:nvGrpSpPr>
          <p:grpSpPr bwMode="auto">
            <a:xfrm>
              <a:off x="4287" y="2614"/>
              <a:ext cx="1269" cy="1571"/>
              <a:chOff x="4332" y="2630"/>
              <a:chExt cx="1269" cy="1571"/>
            </a:xfrm>
          </p:grpSpPr>
          <p:sp>
            <p:nvSpPr>
              <p:cNvPr id="16401" name="AutoShape 28"/>
              <p:cNvSpPr>
                <a:spLocks noChangeArrowheads="1"/>
              </p:cNvSpPr>
              <p:nvPr/>
            </p:nvSpPr>
            <p:spPr bwMode="auto">
              <a:xfrm rot="16200000" flipV="1">
                <a:off x="4536" y="3498"/>
                <a:ext cx="499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3 w 21600"/>
                  <a:gd name="T13" fmla="*/ 3929 h 21600"/>
                  <a:gd name="T14" fmla="*/ 19306 w 21600"/>
                  <a:gd name="T15" fmla="*/ 8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43" y="0"/>
                    </a:lnTo>
                    <a:lnTo>
                      <a:pt x="15143" y="3927"/>
                    </a:lnTo>
                    <a:lnTo>
                      <a:pt x="12427" y="3927"/>
                    </a:lnTo>
                    <a:cubicBezTo>
                      <a:pt x="5564" y="3927"/>
                      <a:pt x="0" y="7612"/>
                      <a:pt x="0" y="12158"/>
                    </a:cubicBezTo>
                    <a:lnTo>
                      <a:pt x="0" y="21600"/>
                    </a:lnTo>
                    <a:lnTo>
                      <a:pt x="4399" y="21600"/>
                    </a:lnTo>
                    <a:lnTo>
                      <a:pt x="4399" y="12158"/>
                    </a:lnTo>
                    <a:cubicBezTo>
                      <a:pt x="4399" y="9989"/>
                      <a:pt x="7993" y="8231"/>
                      <a:pt x="12427" y="8231"/>
                    </a:cubicBezTo>
                    <a:lnTo>
                      <a:pt x="15143" y="8231"/>
                    </a:lnTo>
                    <a:lnTo>
                      <a:pt x="15143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02" name="Puzzle3"/>
              <p:cNvSpPr>
                <a:spLocks noChangeAspect="1" noEditPoints="1" noChangeArrowheads="1"/>
              </p:cNvSpPr>
              <p:nvPr/>
            </p:nvSpPr>
            <p:spPr bwMode="blackWhite">
              <a:xfrm>
                <a:off x="4399" y="2630"/>
                <a:ext cx="1202" cy="1044"/>
              </a:xfrm>
              <a:custGeom>
                <a:avLst/>
                <a:gdLst>
                  <a:gd name="T0" fmla="*/ 1 w 21600"/>
                  <a:gd name="T1" fmla="*/ 2 h 21600"/>
                  <a:gd name="T2" fmla="*/ 2 w 21600"/>
                  <a:gd name="T3" fmla="*/ 2 h 21600"/>
                  <a:gd name="T4" fmla="*/ 2 w 21600"/>
                  <a:gd name="T5" fmla="*/ 2 h 21600"/>
                  <a:gd name="T6" fmla="*/ 1 w 21600"/>
                  <a:gd name="T7" fmla="*/ 2 h 21600"/>
                  <a:gd name="T8" fmla="*/ 2 w 21600"/>
                  <a:gd name="T9" fmla="*/ 2 h 21600"/>
                  <a:gd name="T10" fmla="*/ 2 w 21600"/>
                  <a:gd name="T11" fmla="*/ 2 h 21600"/>
                  <a:gd name="T12" fmla="*/ 2 w 21600"/>
                  <a:gd name="T13" fmla="*/ 2 h 21600"/>
                  <a:gd name="T14" fmla="*/ 2 w 21600"/>
                  <a:gd name="T15" fmla="*/ 2 h 21600"/>
                  <a:gd name="T16" fmla="*/ 2 w 21600"/>
                  <a:gd name="T17" fmla="*/ 2 h 21600"/>
                  <a:gd name="T18" fmla="*/ 2 w 21600"/>
                  <a:gd name="T19" fmla="*/ 2 h 21600"/>
                  <a:gd name="T20" fmla="*/ 2 w 21600"/>
                  <a:gd name="T21" fmla="*/ 2 h 21600"/>
                  <a:gd name="T22" fmla="*/ 2 w 21600"/>
                  <a:gd name="T23" fmla="*/ 2 h 21600"/>
                  <a:gd name="T24" fmla="*/ 2 w 21600"/>
                  <a:gd name="T25" fmla="*/ 2 h 21600"/>
                  <a:gd name="T26" fmla="*/ 3 w 21600"/>
                  <a:gd name="T27" fmla="*/ 2 h 21600"/>
                  <a:gd name="T28" fmla="*/ 4 w 21600"/>
                  <a:gd name="T29" fmla="*/ 2 h 21600"/>
                  <a:gd name="T30" fmla="*/ 4 w 21600"/>
                  <a:gd name="T31" fmla="*/ 2 h 21600"/>
                  <a:gd name="T32" fmla="*/ 4 w 21600"/>
                  <a:gd name="T33" fmla="*/ 2 h 21600"/>
                  <a:gd name="T34" fmla="*/ 3 w 21600"/>
                  <a:gd name="T35" fmla="*/ 2 h 21600"/>
                  <a:gd name="T36" fmla="*/ 3 w 21600"/>
                  <a:gd name="T37" fmla="*/ 2 h 21600"/>
                  <a:gd name="T38" fmla="*/ 3 w 21600"/>
                  <a:gd name="T39" fmla="*/ 2 h 21600"/>
                  <a:gd name="T40" fmla="*/ 3 w 21600"/>
                  <a:gd name="T41" fmla="*/ 2 h 21600"/>
                  <a:gd name="T42" fmla="*/ 2 w 21600"/>
                  <a:gd name="T43" fmla="*/ 2 h 21600"/>
                  <a:gd name="T44" fmla="*/ 2 w 21600"/>
                  <a:gd name="T45" fmla="*/ 2 h 21600"/>
                  <a:gd name="T46" fmla="*/ 2 w 21600"/>
                  <a:gd name="T47" fmla="*/ 1 h 21600"/>
                  <a:gd name="T48" fmla="*/ 3 w 21600"/>
                  <a:gd name="T49" fmla="*/ 1 h 21600"/>
                  <a:gd name="T50" fmla="*/ 3 w 21600"/>
                  <a:gd name="T51" fmla="*/ 1 h 21600"/>
                  <a:gd name="T52" fmla="*/ 3 w 21600"/>
                  <a:gd name="T53" fmla="*/ 1 h 21600"/>
                  <a:gd name="T54" fmla="*/ 3 w 21600"/>
                  <a:gd name="T55" fmla="*/ 1 h 21600"/>
                  <a:gd name="T56" fmla="*/ 4 w 21600"/>
                  <a:gd name="T57" fmla="*/ 1 h 21600"/>
                  <a:gd name="T58" fmla="*/ 4 w 21600"/>
                  <a:gd name="T59" fmla="*/ 1 h 21600"/>
                  <a:gd name="T60" fmla="*/ 4 w 21600"/>
                  <a:gd name="T61" fmla="*/ 1 h 21600"/>
                  <a:gd name="T62" fmla="*/ 3 w 21600"/>
                  <a:gd name="T63" fmla="*/ 1 h 21600"/>
                  <a:gd name="T64" fmla="*/ 2 w 21600"/>
                  <a:gd name="T65" fmla="*/ 1 h 21600"/>
                  <a:gd name="T66" fmla="*/ 2 w 21600"/>
                  <a:gd name="T67" fmla="*/ 1 h 21600"/>
                  <a:gd name="T68" fmla="*/ 2 w 21600"/>
                  <a:gd name="T69" fmla="*/ 1 h 21600"/>
                  <a:gd name="T70" fmla="*/ 2 w 21600"/>
                  <a:gd name="T71" fmla="*/ 0 h 21600"/>
                  <a:gd name="T72" fmla="*/ 2 w 21600"/>
                  <a:gd name="T73" fmla="*/ 0 h 21600"/>
                  <a:gd name="T74" fmla="*/ 2 w 21600"/>
                  <a:gd name="T75" fmla="*/ 0 h 21600"/>
                  <a:gd name="T76" fmla="*/ 2 w 21600"/>
                  <a:gd name="T77" fmla="*/ 0 h 21600"/>
                  <a:gd name="T78" fmla="*/ 2 w 21600"/>
                  <a:gd name="T79" fmla="*/ 0 h 21600"/>
                  <a:gd name="T80" fmla="*/ 1 w 21600"/>
                  <a:gd name="T81" fmla="*/ 0 h 21600"/>
                  <a:gd name="T82" fmla="*/ 1 w 21600"/>
                  <a:gd name="T83" fmla="*/ 0 h 21600"/>
                  <a:gd name="T84" fmla="*/ 1 w 21600"/>
                  <a:gd name="T85" fmla="*/ 0 h 21600"/>
                  <a:gd name="T86" fmla="*/ 2 w 21600"/>
                  <a:gd name="T87" fmla="*/ 1 h 21600"/>
                  <a:gd name="T88" fmla="*/ 1 w 21600"/>
                  <a:gd name="T89" fmla="*/ 1 h 21600"/>
                  <a:gd name="T90" fmla="*/ 1 w 21600"/>
                  <a:gd name="T91" fmla="*/ 1 h 21600"/>
                  <a:gd name="T92" fmla="*/ 0 w 21600"/>
                  <a:gd name="T93" fmla="*/ 1 h 21600"/>
                  <a:gd name="T94" fmla="*/ 0 w 21600"/>
                  <a:gd name="T95" fmla="*/ 1 h 21600"/>
                  <a:gd name="T96" fmla="*/ 0 w 21600"/>
                  <a:gd name="T97" fmla="*/ 1 h 21600"/>
                  <a:gd name="T98" fmla="*/ 0 w 21600"/>
                  <a:gd name="T99" fmla="*/ 1 h 21600"/>
                  <a:gd name="T100" fmla="*/ 1 w 21600"/>
                  <a:gd name="T101" fmla="*/ 1 h 21600"/>
                  <a:gd name="T102" fmla="*/ 1 w 21600"/>
                  <a:gd name="T103" fmla="*/ 1 h 21600"/>
                  <a:gd name="T104" fmla="*/ 1 w 21600"/>
                  <a:gd name="T105" fmla="*/ 1 h 21600"/>
                  <a:gd name="T106" fmla="*/ 1 w 21600"/>
                  <a:gd name="T107" fmla="*/ 2 h 21600"/>
                  <a:gd name="T108" fmla="*/ 1 w 21600"/>
                  <a:gd name="T109" fmla="*/ 2 h 21600"/>
                  <a:gd name="T110" fmla="*/ 1 w 21600"/>
                  <a:gd name="T111" fmla="*/ 2 h 21600"/>
                  <a:gd name="T112" fmla="*/ 1 w 21600"/>
                  <a:gd name="T113" fmla="*/ 2 h 21600"/>
                  <a:gd name="T114" fmla="*/ 0 w 21600"/>
                  <a:gd name="T115" fmla="*/ 2 h 21600"/>
                  <a:gd name="T116" fmla="*/ 0 w 21600"/>
                  <a:gd name="T117" fmla="*/ 2 h 21600"/>
                  <a:gd name="T118" fmla="*/ 0 w 21600"/>
                  <a:gd name="T119" fmla="*/ 2 h 21600"/>
                  <a:gd name="T120" fmla="*/ 0 w 21600"/>
                  <a:gd name="T121" fmla="*/ 2 h 21600"/>
                  <a:gd name="T122" fmla="*/ 0 w 21600"/>
                  <a:gd name="T123" fmla="*/ 2 h 21600"/>
                  <a:gd name="T124" fmla="*/ 1 w 21600"/>
                  <a:gd name="T125" fmla="*/ 2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1060 w 21600"/>
                  <a:gd name="T190" fmla="*/ 7572 h 21600"/>
                  <a:gd name="T191" fmla="*/ 19875 w 21600"/>
                  <a:gd name="T192" fmla="*/ 11297 h 216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600" h="21600">
                    <a:moveTo>
                      <a:pt x="6580" y="20830"/>
                    </a:moveTo>
                    <a:lnTo>
                      <a:pt x="7062" y="20960"/>
                    </a:lnTo>
                    <a:lnTo>
                      <a:pt x="7474" y="21026"/>
                    </a:lnTo>
                    <a:lnTo>
                      <a:pt x="7885" y="21052"/>
                    </a:lnTo>
                    <a:lnTo>
                      <a:pt x="8207" y="21052"/>
                    </a:lnTo>
                    <a:lnTo>
                      <a:pt x="8511" y="21000"/>
                    </a:lnTo>
                    <a:lnTo>
                      <a:pt x="8779" y="20934"/>
                    </a:lnTo>
                    <a:lnTo>
                      <a:pt x="8994" y="20830"/>
                    </a:lnTo>
                    <a:lnTo>
                      <a:pt x="9119" y="20700"/>
                    </a:lnTo>
                    <a:lnTo>
                      <a:pt x="9262" y="20556"/>
                    </a:lnTo>
                    <a:lnTo>
                      <a:pt x="9333" y="20400"/>
                    </a:lnTo>
                    <a:lnTo>
                      <a:pt x="9369" y="20230"/>
                    </a:lnTo>
                    <a:lnTo>
                      <a:pt x="9369" y="20034"/>
                    </a:lnTo>
                    <a:lnTo>
                      <a:pt x="9298" y="19852"/>
                    </a:lnTo>
                    <a:lnTo>
                      <a:pt x="9190" y="19682"/>
                    </a:lnTo>
                    <a:lnTo>
                      <a:pt x="9065" y="19500"/>
                    </a:lnTo>
                    <a:lnTo>
                      <a:pt x="8886" y="19330"/>
                    </a:lnTo>
                    <a:lnTo>
                      <a:pt x="8618" y="19108"/>
                    </a:lnTo>
                    <a:lnTo>
                      <a:pt x="8403" y="18847"/>
                    </a:lnTo>
                    <a:lnTo>
                      <a:pt x="8243" y="18573"/>
                    </a:lnTo>
                    <a:lnTo>
                      <a:pt x="8100" y="18300"/>
                    </a:lnTo>
                    <a:lnTo>
                      <a:pt x="7992" y="18000"/>
                    </a:lnTo>
                    <a:lnTo>
                      <a:pt x="7956" y="17700"/>
                    </a:lnTo>
                    <a:lnTo>
                      <a:pt x="7956" y="17426"/>
                    </a:lnTo>
                    <a:lnTo>
                      <a:pt x="7992" y="17126"/>
                    </a:lnTo>
                    <a:lnTo>
                      <a:pt x="8100" y="16878"/>
                    </a:lnTo>
                    <a:lnTo>
                      <a:pt x="8243" y="16630"/>
                    </a:lnTo>
                    <a:lnTo>
                      <a:pt x="8332" y="16500"/>
                    </a:lnTo>
                    <a:lnTo>
                      <a:pt x="8439" y="16369"/>
                    </a:lnTo>
                    <a:lnTo>
                      <a:pt x="8582" y="16278"/>
                    </a:lnTo>
                    <a:lnTo>
                      <a:pt x="8707" y="16173"/>
                    </a:lnTo>
                    <a:lnTo>
                      <a:pt x="8850" y="16095"/>
                    </a:lnTo>
                    <a:lnTo>
                      <a:pt x="9029" y="16017"/>
                    </a:lnTo>
                    <a:lnTo>
                      <a:pt x="9226" y="15952"/>
                    </a:lnTo>
                    <a:lnTo>
                      <a:pt x="9405" y="15873"/>
                    </a:lnTo>
                    <a:lnTo>
                      <a:pt x="9637" y="15847"/>
                    </a:lnTo>
                    <a:lnTo>
                      <a:pt x="9852" y="15795"/>
                    </a:lnTo>
                    <a:lnTo>
                      <a:pt x="10120" y="15769"/>
                    </a:lnTo>
                    <a:lnTo>
                      <a:pt x="10370" y="15769"/>
                    </a:lnTo>
                    <a:lnTo>
                      <a:pt x="10710" y="15769"/>
                    </a:lnTo>
                    <a:lnTo>
                      <a:pt x="10978" y="15769"/>
                    </a:lnTo>
                    <a:lnTo>
                      <a:pt x="11264" y="15795"/>
                    </a:lnTo>
                    <a:lnTo>
                      <a:pt x="11533" y="15847"/>
                    </a:lnTo>
                    <a:lnTo>
                      <a:pt x="11765" y="15900"/>
                    </a:lnTo>
                    <a:lnTo>
                      <a:pt x="12015" y="15952"/>
                    </a:lnTo>
                    <a:lnTo>
                      <a:pt x="12212" y="16017"/>
                    </a:lnTo>
                    <a:lnTo>
                      <a:pt x="12427" y="16095"/>
                    </a:lnTo>
                    <a:lnTo>
                      <a:pt x="12605" y="16173"/>
                    </a:lnTo>
                    <a:lnTo>
                      <a:pt x="12766" y="16278"/>
                    </a:lnTo>
                    <a:lnTo>
                      <a:pt x="12909" y="16369"/>
                    </a:lnTo>
                    <a:lnTo>
                      <a:pt x="13035" y="16473"/>
                    </a:lnTo>
                    <a:lnTo>
                      <a:pt x="13249" y="16695"/>
                    </a:lnTo>
                    <a:lnTo>
                      <a:pt x="13428" y="16943"/>
                    </a:lnTo>
                    <a:lnTo>
                      <a:pt x="13517" y="17204"/>
                    </a:lnTo>
                    <a:lnTo>
                      <a:pt x="13589" y="17478"/>
                    </a:lnTo>
                    <a:lnTo>
                      <a:pt x="13589" y="17752"/>
                    </a:lnTo>
                    <a:lnTo>
                      <a:pt x="13517" y="18026"/>
                    </a:lnTo>
                    <a:lnTo>
                      <a:pt x="13428" y="18273"/>
                    </a:lnTo>
                    <a:lnTo>
                      <a:pt x="13285" y="18521"/>
                    </a:lnTo>
                    <a:lnTo>
                      <a:pt x="13106" y="18756"/>
                    </a:lnTo>
                    <a:lnTo>
                      <a:pt x="12874" y="18978"/>
                    </a:lnTo>
                    <a:lnTo>
                      <a:pt x="12427" y="19356"/>
                    </a:lnTo>
                    <a:lnTo>
                      <a:pt x="12123" y="19682"/>
                    </a:lnTo>
                    <a:lnTo>
                      <a:pt x="12015" y="19800"/>
                    </a:lnTo>
                    <a:lnTo>
                      <a:pt x="11908" y="19956"/>
                    </a:lnTo>
                    <a:lnTo>
                      <a:pt x="11872" y="20073"/>
                    </a:lnTo>
                    <a:lnTo>
                      <a:pt x="11872" y="20204"/>
                    </a:lnTo>
                    <a:lnTo>
                      <a:pt x="11872" y="20334"/>
                    </a:lnTo>
                    <a:lnTo>
                      <a:pt x="11944" y="20426"/>
                    </a:lnTo>
                    <a:lnTo>
                      <a:pt x="12051" y="20530"/>
                    </a:lnTo>
                    <a:lnTo>
                      <a:pt x="12176" y="20634"/>
                    </a:lnTo>
                    <a:lnTo>
                      <a:pt x="12319" y="20726"/>
                    </a:lnTo>
                    <a:lnTo>
                      <a:pt x="12534" y="20830"/>
                    </a:lnTo>
                    <a:lnTo>
                      <a:pt x="12766" y="20934"/>
                    </a:lnTo>
                    <a:lnTo>
                      <a:pt x="13070" y="21026"/>
                    </a:lnTo>
                    <a:lnTo>
                      <a:pt x="13428" y="21130"/>
                    </a:lnTo>
                    <a:lnTo>
                      <a:pt x="13875" y="21234"/>
                    </a:lnTo>
                    <a:lnTo>
                      <a:pt x="14322" y="21326"/>
                    </a:lnTo>
                    <a:lnTo>
                      <a:pt x="14787" y="21404"/>
                    </a:lnTo>
                    <a:lnTo>
                      <a:pt x="15305" y="21482"/>
                    </a:lnTo>
                    <a:lnTo>
                      <a:pt x="15824" y="21534"/>
                    </a:lnTo>
                    <a:lnTo>
                      <a:pt x="16378" y="21586"/>
                    </a:lnTo>
                    <a:lnTo>
                      <a:pt x="16897" y="21613"/>
                    </a:lnTo>
                    <a:lnTo>
                      <a:pt x="17433" y="21613"/>
                    </a:lnTo>
                    <a:lnTo>
                      <a:pt x="17988" y="21613"/>
                    </a:lnTo>
                    <a:lnTo>
                      <a:pt x="18506" y="21586"/>
                    </a:lnTo>
                    <a:lnTo>
                      <a:pt x="18989" y="21508"/>
                    </a:lnTo>
                    <a:lnTo>
                      <a:pt x="19436" y="21430"/>
                    </a:lnTo>
                    <a:lnTo>
                      <a:pt x="19883" y="21326"/>
                    </a:lnTo>
                    <a:lnTo>
                      <a:pt x="20258" y="21208"/>
                    </a:lnTo>
                    <a:lnTo>
                      <a:pt x="20598" y="21026"/>
                    </a:lnTo>
                    <a:lnTo>
                      <a:pt x="20527" y="20726"/>
                    </a:lnTo>
                    <a:lnTo>
                      <a:pt x="20455" y="20426"/>
                    </a:lnTo>
                    <a:lnTo>
                      <a:pt x="20401" y="20100"/>
                    </a:lnTo>
                    <a:lnTo>
                      <a:pt x="20401" y="19747"/>
                    </a:lnTo>
                    <a:lnTo>
                      <a:pt x="20366" y="19030"/>
                    </a:lnTo>
                    <a:lnTo>
                      <a:pt x="20401" y="18300"/>
                    </a:lnTo>
                    <a:lnTo>
                      <a:pt x="20455" y="17595"/>
                    </a:lnTo>
                    <a:lnTo>
                      <a:pt x="20527" y="16969"/>
                    </a:lnTo>
                    <a:lnTo>
                      <a:pt x="20598" y="16447"/>
                    </a:lnTo>
                    <a:lnTo>
                      <a:pt x="20598" y="16017"/>
                    </a:lnTo>
                    <a:lnTo>
                      <a:pt x="20598" y="15873"/>
                    </a:lnTo>
                    <a:lnTo>
                      <a:pt x="20491" y="15717"/>
                    </a:lnTo>
                    <a:lnTo>
                      <a:pt x="20401" y="15573"/>
                    </a:lnTo>
                    <a:lnTo>
                      <a:pt x="20223" y="15417"/>
                    </a:lnTo>
                    <a:lnTo>
                      <a:pt x="20044" y="15300"/>
                    </a:lnTo>
                    <a:lnTo>
                      <a:pt x="19811" y="15195"/>
                    </a:lnTo>
                    <a:lnTo>
                      <a:pt x="19561" y="15091"/>
                    </a:lnTo>
                    <a:lnTo>
                      <a:pt x="19329" y="15026"/>
                    </a:lnTo>
                    <a:lnTo>
                      <a:pt x="19060" y="14973"/>
                    </a:lnTo>
                    <a:lnTo>
                      <a:pt x="18774" y="14921"/>
                    </a:lnTo>
                    <a:lnTo>
                      <a:pt x="18542" y="14921"/>
                    </a:lnTo>
                    <a:lnTo>
                      <a:pt x="18256" y="14921"/>
                    </a:lnTo>
                    <a:lnTo>
                      <a:pt x="18023" y="14973"/>
                    </a:lnTo>
                    <a:lnTo>
                      <a:pt x="17791" y="15052"/>
                    </a:lnTo>
                    <a:lnTo>
                      <a:pt x="17576" y="15143"/>
                    </a:lnTo>
                    <a:lnTo>
                      <a:pt x="17398" y="15273"/>
                    </a:lnTo>
                    <a:lnTo>
                      <a:pt x="17201" y="15391"/>
                    </a:lnTo>
                    <a:lnTo>
                      <a:pt x="16950" y="15521"/>
                    </a:lnTo>
                    <a:lnTo>
                      <a:pt x="16682" y="15600"/>
                    </a:lnTo>
                    <a:lnTo>
                      <a:pt x="16378" y="15652"/>
                    </a:lnTo>
                    <a:lnTo>
                      <a:pt x="16039" y="15678"/>
                    </a:lnTo>
                    <a:lnTo>
                      <a:pt x="15681" y="15652"/>
                    </a:lnTo>
                    <a:lnTo>
                      <a:pt x="15305" y="15626"/>
                    </a:lnTo>
                    <a:lnTo>
                      <a:pt x="14966" y="15547"/>
                    </a:lnTo>
                    <a:lnTo>
                      <a:pt x="14626" y="15443"/>
                    </a:lnTo>
                    <a:lnTo>
                      <a:pt x="14286" y="15300"/>
                    </a:lnTo>
                    <a:lnTo>
                      <a:pt x="13964" y="15143"/>
                    </a:lnTo>
                    <a:lnTo>
                      <a:pt x="13696" y="14947"/>
                    </a:lnTo>
                    <a:lnTo>
                      <a:pt x="13589" y="14817"/>
                    </a:lnTo>
                    <a:lnTo>
                      <a:pt x="13482" y="14700"/>
                    </a:lnTo>
                    <a:lnTo>
                      <a:pt x="13392" y="14569"/>
                    </a:lnTo>
                    <a:lnTo>
                      <a:pt x="13321" y="14426"/>
                    </a:lnTo>
                    <a:lnTo>
                      <a:pt x="13249" y="14269"/>
                    </a:lnTo>
                    <a:lnTo>
                      <a:pt x="13213" y="14126"/>
                    </a:lnTo>
                    <a:lnTo>
                      <a:pt x="13178" y="13943"/>
                    </a:lnTo>
                    <a:lnTo>
                      <a:pt x="13178" y="13773"/>
                    </a:lnTo>
                    <a:lnTo>
                      <a:pt x="13178" y="13565"/>
                    </a:lnTo>
                    <a:lnTo>
                      <a:pt x="13213" y="13369"/>
                    </a:lnTo>
                    <a:lnTo>
                      <a:pt x="13249" y="13173"/>
                    </a:lnTo>
                    <a:lnTo>
                      <a:pt x="13321" y="12991"/>
                    </a:lnTo>
                    <a:lnTo>
                      <a:pt x="13392" y="12847"/>
                    </a:lnTo>
                    <a:lnTo>
                      <a:pt x="13482" y="12691"/>
                    </a:lnTo>
                    <a:lnTo>
                      <a:pt x="13589" y="12547"/>
                    </a:lnTo>
                    <a:lnTo>
                      <a:pt x="13732" y="12417"/>
                    </a:lnTo>
                    <a:lnTo>
                      <a:pt x="14000" y="12195"/>
                    </a:lnTo>
                    <a:lnTo>
                      <a:pt x="14340" y="11986"/>
                    </a:lnTo>
                    <a:lnTo>
                      <a:pt x="14698" y="11843"/>
                    </a:lnTo>
                    <a:lnTo>
                      <a:pt x="15073" y="11739"/>
                    </a:lnTo>
                    <a:lnTo>
                      <a:pt x="15449" y="11660"/>
                    </a:lnTo>
                    <a:lnTo>
                      <a:pt x="15824" y="11621"/>
                    </a:lnTo>
                    <a:lnTo>
                      <a:pt x="16200" y="11621"/>
                    </a:lnTo>
                    <a:lnTo>
                      <a:pt x="16575" y="11660"/>
                    </a:lnTo>
                    <a:lnTo>
                      <a:pt x="16933" y="11713"/>
                    </a:lnTo>
                    <a:lnTo>
                      <a:pt x="17272" y="11817"/>
                    </a:lnTo>
                    <a:lnTo>
                      <a:pt x="17541" y="11947"/>
                    </a:lnTo>
                    <a:lnTo>
                      <a:pt x="17791" y="12091"/>
                    </a:lnTo>
                    <a:lnTo>
                      <a:pt x="17916" y="12195"/>
                    </a:lnTo>
                    <a:lnTo>
                      <a:pt x="18095" y="12286"/>
                    </a:lnTo>
                    <a:lnTo>
                      <a:pt x="18292" y="12391"/>
                    </a:lnTo>
                    <a:lnTo>
                      <a:pt x="18470" y="12443"/>
                    </a:lnTo>
                    <a:lnTo>
                      <a:pt x="18703" y="12521"/>
                    </a:lnTo>
                    <a:lnTo>
                      <a:pt x="18917" y="12547"/>
                    </a:lnTo>
                    <a:lnTo>
                      <a:pt x="19150" y="12573"/>
                    </a:lnTo>
                    <a:lnTo>
                      <a:pt x="19400" y="12586"/>
                    </a:lnTo>
                    <a:lnTo>
                      <a:pt x="19633" y="12586"/>
                    </a:lnTo>
                    <a:lnTo>
                      <a:pt x="19883" y="12573"/>
                    </a:lnTo>
                    <a:lnTo>
                      <a:pt x="20115" y="12521"/>
                    </a:lnTo>
                    <a:lnTo>
                      <a:pt x="20366" y="12469"/>
                    </a:lnTo>
                    <a:lnTo>
                      <a:pt x="20598" y="12417"/>
                    </a:lnTo>
                    <a:lnTo>
                      <a:pt x="20849" y="12313"/>
                    </a:lnTo>
                    <a:lnTo>
                      <a:pt x="21045" y="12221"/>
                    </a:lnTo>
                    <a:lnTo>
                      <a:pt x="21296" y="12091"/>
                    </a:lnTo>
                    <a:lnTo>
                      <a:pt x="21349" y="12013"/>
                    </a:lnTo>
                    <a:lnTo>
                      <a:pt x="21456" y="11947"/>
                    </a:lnTo>
                    <a:lnTo>
                      <a:pt x="21528" y="11843"/>
                    </a:lnTo>
                    <a:lnTo>
                      <a:pt x="21564" y="11713"/>
                    </a:lnTo>
                    <a:lnTo>
                      <a:pt x="21671" y="11465"/>
                    </a:lnTo>
                    <a:lnTo>
                      <a:pt x="21707" y="11165"/>
                    </a:lnTo>
                    <a:lnTo>
                      <a:pt x="21707" y="10813"/>
                    </a:lnTo>
                    <a:lnTo>
                      <a:pt x="21707" y="10460"/>
                    </a:lnTo>
                    <a:lnTo>
                      <a:pt x="21635" y="10082"/>
                    </a:lnTo>
                    <a:lnTo>
                      <a:pt x="21564" y="9717"/>
                    </a:lnTo>
                    <a:lnTo>
                      <a:pt x="21349" y="8908"/>
                    </a:lnTo>
                    <a:lnTo>
                      <a:pt x="21117" y="8191"/>
                    </a:lnTo>
                    <a:lnTo>
                      <a:pt x="20849" y="7539"/>
                    </a:lnTo>
                    <a:lnTo>
                      <a:pt x="20598" y="7030"/>
                    </a:lnTo>
                    <a:lnTo>
                      <a:pt x="20044" y="7108"/>
                    </a:lnTo>
                    <a:lnTo>
                      <a:pt x="19472" y="7160"/>
                    </a:lnTo>
                    <a:lnTo>
                      <a:pt x="18882" y="7213"/>
                    </a:lnTo>
                    <a:lnTo>
                      <a:pt x="18256" y="7213"/>
                    </a:lnTo>
                    <a:lnTo>
                      <a:pt x="17684" y="7213"/>
                    </a:lnTo>
                    <a:lnTo>
                      <a:pt x="17094" y="7186"/>
                    </a:lnTo>
                    <a:lnTo>
                      <a:pt x="16503" y="7160"/>
                    </a:lnTo>
                    <a:lnTo>
                      <a:pt x="16003" y="7108"/>
                    </a:lnTo>
                    <a:lnTo>
                      <a:pt x="15001" y="7004"/>
                    </a:lnTo>
                    <a:lnTo>
                      <a:pt x="14215" y="6913"/>
                    </a:lnTo>
                    <a:lnTo>
                      <a:pt x="13696" y="6834"/>
                    </a:lnTo>
                    <a:lnTo>
                      <a:pt x="13517" y="6808"/>
                    </a:lnTo>
                    <a:lnTo>
                      <a:pt x="13070" y="6652"/>
                    </a:lnTo>
                    <a:lnTo>
                      <a:pt x="12695" y="6482"/>
                    </a:lnTo>
                    <a:lnTo>
                      <a:pt x="12355" y="6313"/>
                    </a:lnTo>
                    <a:lnTo>
                      <a:pt x="12123" y="6104"/>
                    </a:lnTo>
                    <a:lnTo>
                      <a:pt x="11908" y="5882"/>
                    </a:lnTo>
                    <a:lnTo>
                      <a:pt x="11765" y="5660"/>
                    </a:lnTo>
                    <a:lnTo>
                      <a:pt x="11676" y="5426"/>
                    </a:lnTo>
                    <a:lnTo>
                      <a:pt x="11604" y="5204"/>
                    </a:lnTo>
                    <a:lnTo>
                      <a:pt x="11604" y="4956"/>
                    </a:lnTo>
                    <a:lnTo>
                      <a:pt x="11640" y="4734"/>
                    </a:lnTo>
                    <a:lnTo>
                      <a:pt x="11711" y="4500"/>
                    </a:lnTo>
                    <a:lnTo>
                      <a:pt x="11801" y="4304"/>
                    </a:lnTo>
                    <a:lnTo>
                      <a:pt x="11908" y="4108"/>
                    </a:lnTo>
                    <a:lnTo>
                      <a:pt x="12087" y="3926"/>
                    </a:lnTo>
                    <a:lnTo>
                      <a:pt x="12284" y="3756"/>
                    </a:lnTo>
                    <a:lnTo>
                      <a:pt x="12498" y="3626"/>
                    </a:lnTo>
                    <a:lnTo>
                      <a:pt x="12695" y="3482"/>
                    </a:lnTo>
                    <a:lnTo>
                      <a:pt x="12874" y="3273"/>
                    </a:lnTo>
                    <a:lnTo>
                      <a:pt x="13035" y="3052"/>
                    </a:lnTo>
                    <a:lnTo>
                      <a:pt x="13178" y="2778"/>
                    </a:lnTo>
                    <a:lnTo>
                      <a:pt x="13285" y="2504"/>
                    </a:lnTo>
                    <a:lnTo>
                      <a:pt x="13321" y="2204"/>
                    </a:lnTo>
                    <a:lnTo>
                      <a:pt x="13356" y="1904"/>
                    </a:lnTo>
                    <a:lnTo>
                      <a:pt x="13285" y="1604"/>
                    </a:lnTo>
                    <a:lnTo>
                      <a:pt x="13178" y="1304"/>
                    </a:lnTo>
                    <a:lnTo>
                      <a:pt x="13035" y="1017"/>
                    </a:lnTo>
                    <a:lnTo>
                      <a:pt x="12945" y="900"/>
                    </a:lnTo>
                    <a:lnTo>
                      <a:pt x="12802" y="769"/>
                    </a:lnTo>
                    <a:lnTo>
                      <a:pt x="12659" y="652"/>
                    </a:lnTo>
                    <a:lnTo>
                      <a:pt x="12498" y="547"/>
                    </a:lnTo>
                    <a:lnTo>
                      <a:pt x="12319" y="443"/>
                    </a:lnTo>
                    <a:lnTo>
                      <a:pt x="12123" y="352"/>
                    </a:lnTo>
                    <a:lnTo>
                      <a:pt x="11872" y="273"/>
                    </a:lnTo>
                    <a:lnTo>
                      <a:pt x="11640" y="221"/>
                    </a:lnTo>
                    <a:lnTo>
                      <a:pt x="11354" y="143"/>
                    </a:lnTo>
                    <a:lnTo>
                      <a:pt x="11086" y="117"/>
                    </a:lnTo>
                    <a:lnTo>
                      <a:pt x="10782" y="91"/>
                    </a:lnTo>
                    <a:lnTo>
                      <a:pt x="10424" y="91"/>
                    </a:lnTo>
                    <a:lnTo>
                      <a:pt x="10120" y="91"/>
                    </a:lnTo>
                    <a:lnTo>
                      <a:pt x="9816" y="117"/>
                    </a:lnTo>
                    <a:lnTo>
                      <a:pt x="9548" y="143"/>
                    </a:lnTo>
                    <a:lnTo>
                      <a:pt x="9298" y="195"/>
                    </a:lnTo>
                    <a:lnTo>
                      <a:pt x="9065" y="247"/>
                    </a:lnTo>
                    <a:lnTo>
                      <a:pt x="8815" y="300"/>
                    </a:lnTo>
                    <a:lnTo>
                      <a:pt x="8618" y="378"/>
                    </a:lnTo>
                    <a:lnTo>
                      <a:pt x="8403" y="469"/>
                    </a:lnTo>
                    <a:lnTo>
                      <a:pt x="8243" y="547"/>
                    </a:lnTo>
                    <a:lnTo>
                      <a:pt x="8064" y="652"/>
                    </a:lnTo>
                    <a:lnTo>
                      <a:pt x="7921" y="743"/>
                    </a:lnTo>
                    <a:lnTo>
                      <a:pt x="7796" y="873"/>
                    </a:lnTo>
                    <a:lnTo>
                      <a:pt x="7581" y="1095"/>
                    </a:lnTo>
                    <a:lnTo>
                      <a:pt x="7402" y="1369"/>
                    </a:lnTo>
                    <a:lnTo>
                      <a:pt x="7313" y="1630"/>
                    </a:lnTo>
                    <a:lnTo>
                      <a:pt x="7277" y="1930"/>
                    </a:lnTo>
                    <a:lnTo>
                      <a:pt x="7277" y="2204"/>
                    </a:lnTo>
                    <a:lnTo>
                      <a:pt x="7313" y="2478"/>
                    </a:lnTo>
                    <a:lnTo>
                      <a:pt x="7402" y="2752"/>
                    </a:lnTo>
                    <a:lnTo>
                      <a:pt x="7581" y="3000"/>
                    </a:lnTo>
                    <a:lnTo>
                      <a:pt x="7796" y="3221"/>
                    </a:lnTo>
                    <a:lnTo>
                      <a:pt x="8028" y="3456"/>
                    </a:lnTo>
                    <a:lnTo>
                      <a:pt x="8260" y="3652"/>
                    </a:lnTo>
                    <a:lnTo>
                      <a:pt x="8475" y="3873"/>
                    </a:lnTo>
                    <a:lnTo>
                      <a:pt x="8654" y="4108"/>
                    </a:lnTo>
                    <a:lnTo>
                      <a:pt x="8743" y="4330"/>
                    </a:lnTo>
                    <a:lnTo>
                      <a:pt x="8815" y="4578"/>
                    </a:lnTo>
                    <a:lnTo>
                      <a:pt x="8815" y="4826"/>
                    </a:lnTo>
                    <a:lnTo>
                      <a:pt x="8779" y="5073"/>
                    </a:lnTo>
                    <a:lnTo>
                      <a:pt x="8690" y="5308"/>
                    </a:lnTo>
                    <a:lnTo>
                      <a:pt x="8547" y="5556"/>
                    </a:lnTo>
                    <a:lnTo>
                      <a:pt x="8332" y="5778"/>
                    </a:lnTo>
                    <a:lnTo>
                      <a:pt x="8100" y="5986"/>
                    </a:lnTo>
                    <a:lnTo>
                      <a:pt x="7796" y="6208"/>
                    </a:lnTo>
                    <a:lnTo>
                      <a:pt x="7438" y="6378"/>
                    </a:lnTo>
                    <a:lnTo>
                      <a:pt x="7027" y="6534"/>
                    </a:lnTo>
                    <a:lnTo>
                      <a:pt x="6544" y="6678"/>
                    </a:lnTo>
                    <a:lnTo>
                      <a:pt x="6043" y="6808"/>
                    </a:lnTo>
                    <a:lnTo>
                      <a:pt x="5632" y="6808"/>
                    </a:lnTo>
                    <a:lnTo>
                      <a:pt x="5078" y="6808"/>
                    </a:lnTo>
                    <a:lnTo>
                      <a:pt x="4488" y="6808"/>
                    </a:lnTo>
                    <a:lnTo>
                      <a:pt x="3808" y="6808"/>
                    </a:lnTo>
                    <a:lnTo>
                      <a:pt x="3075" y="6808"/>
                    </a:lnTo>
                    <a:lnTo>
                      <a:pt x="2288" y="6808"/>
                    </a:lnTo>
                    <a:lnTo>
                      <a:pt x="1466" y="6808"/>
                    </a:lnTo>
                    <a:lnTo>
                      <a:pt x="607" y="6808"/>
                    </a:lnTo>
                    <a:lnTo>
                      <a:pt x="500" y="7239"/>
                    </a:lnTo>
                    <a:lnTo>
                      <a:pt x="375" y="7839"/>
                    </a:lnTo>
                    <a:lnTo>
                      <a:pt x="268" y="8491"/>
                    </a:lnTo>
                    <a:lnTo>
                      <a:pt x="160" y="9182"/>
                    </a:lnTo>
                    <a:lnTo>
                      <a:pt x="53" y="9860"/>
                    </a:lnTo>
                    <a:lnTo>
                      <a:pt x="17" y="10486"/>
                    </a:lnTo>
                    <a:lnTo>
                      <a:pt x="17" y="10969"/>
                    </a:lnTo>
                    <a:lnTo>
                      <a:pt x="17" y="11295"/>
                    </a:lnTo>
                    <a:lnTo>
                      <a:pt x="125" y="11465"/>
                    </a:lnTo>
                    <a:lnTo>
                      <a:pt x="232" y="11634"/>
                    </a:lnTo>
                    <a:lnTo>
                      <a:pt x="411" y="11765"/>
                    </a:lnTo>
                    <a:lnTo>
                      <a:pt x="607" y="11895"/>
                    </a:lnTo>
                    <a:lnTo>
                      <a:pt x="858" y="12013"/>
                    </a:lnTo>
                    <a:lnTo>
                      <a:pt x="1126" y="12091"/>
                    </a:lnTo>
                    <a:lnTo>
                      <a:pt x="1430" y="12169"/>
                    </a:lnTo>
                    <a:lnTo>
                      <a:pt x="1716" y="12221"/>
                    </a:lnTo>
                    <a:lnTo>
                      <a:pt x="2056" y="12247"/>
                    </a:lnTo>
                    <a:lnTo>
                      <a:pt x="2360" y="12260"/>
                    </a:lnTo>
                    <a:lnTo>
                      <a:pt x="2664" y="12247"/>
                    </a:lnTo>
                    <a:lnTo>
                      <a:pt x="2986" y="12221"/>
                    </a:lnTo>
                    <a:lnTo>
                      <a:pt x="3290" y="12169"/>
                    </a:lnTo>
                    <a:lnTo>
                      <a:pt x="3558" y="12065"/>
                    </a:lnTo>
                    <a:lnTo>
                      <a:pt x="3808" y="11960"/>
                    </a:lnTo>
                    <a:lnTo>
                      <a:pt x="4041" y="11843"/>
                    </a:lnTo>
                    <a:lnTo>
                      <a:pt x="4255" y="11686"/>
                    </a:lnTo>
                    <a:lnTo>
                      <a:pt x="4523" y="11595"/>
                    </a:lnTo>
                    <a:lnTo>
                      <a:pt x="4792" y="11517"/>
                    </a:lnTo>
                    <a:lnTo>
                      <a:pt x="5113" y="11491"/>
                    </a:lnTo>
                    <a:lnTo>
                      <a:pt x="5453" y="11465"/>
                    </a:lnTo>
                    <a:lnTo>
                      <a:pt x="5757" y="11491"/>
                    </a:lnTo>
                    <a:lnTo>
                      <a:pt x="6097" y="11543"/>
                    </a:lnTo>
                    <a:lnTo>
                      <a:pt x="6454" y="11634"/>
                    </a:lnTo>
                    <a:lnTo>
                      <a:pt x="6758" y="11765"/>
                    </a:lnTo>
                    <a:lnTo>
                      <a:pt x="7062" y="11921"/>
                    </a:lnTo>
                    <a:lnTo>
                      <a:pt x="7313" y="12091"/>
                    </a:lnTo>
                    <a:lnTo>
                      <a:pt x="7545" y="12313"/>
                    </a:lnTo>
                    <a:lnTo>
                      <a:pt x="7760" y="12573"/>
                    </a:lnTo>
                    <a:lnTo>
                      <a:pt x="7885" y="12847"/>
                    </a:lnTo>
                    <a:lnTo>
                      <a:pt x="7992" y="13173"/>
                    </a:lnTo>
                    <a:lnTo>
                      <a:pt x="8028" y="13500"/>
                    </a:lnTo>
                    <a:lnTo>
                      <a:pt x="7992" y="13747"/>
                    </a:lnTo>
                    <a:lnTo>
                      <a:pt x="7885" y="13969"/>
                    </a:lnTo>
                    <a:lnTo>
                      <a:pt x="7760" y="14191"/>
                    </a:lnTo>
                    <a:lnTo>
                      <a:pt x="7545" y="14373"/>
                    </a:lnTo>
                    <a:lnTo>
                      <a:pt x="7313" y="14543"/>
                    </a:lnTo>
                    <a:lnTo>
                      <a:pt x="7062" y="14700"/>
                    </a:lnTo>
                    <a:lnTo>
                      <a:pt x="6758" y="14817"/>
                    </a:lnTo>
                    <a:lnTo>
                      <a:pt x="6454" y="14921"/>
                    </a:lnTo>
                    <a:lnTo>
                      <a:pt x="6097" y="15000"/>
                    </a:lnTo>
                    <a:lnTo>
                      <a:pt x="5757" y="15052"/>
                    </a:lnTo>
                    <a:lnTo>
                      <a:pt x="5453" y="15052"/>
                    </a:lnTo>
                    <a:lnTo>
                      <a:pt x="5113" y="15026"/>
                    </a:lnTo>
                    <a:lnTo>
                      <a:pt x="4792" y="14973"/>
                    </a:lnTo>
                    <a:lnTo>
                      <a:pt x="4523" y="14869"/>
                    </a:lnTo>
                    <a:lnTo>
                      <a:pt x="4255" y="14752"/>
                    </a:lnTo>
                    <a:lnTo>
                      <a:pt x="4041" y="14569"/>
                    </a:lnTo>
                    <a:lnTo>
                      <a:pt x="3844" y="14400"/>
                    </a:lnTo>
                    <a:lnTo>
                      <a:pt x="3594" y="14269"/>
                    </a:lnTo>
                    <a:lnTo>
                      <a:pt x="3361" y="14165"/>
                    </a:lnTo>
                    <a:lnTo>
                      <a:pt x="3111" y="14100"/>
                    </a:lnTo>
                    <a:lnTo>
                      <a:pt x="2843" y="14073"/>
                    </a:lnTo>
                    <a:lnTo>
                      <a:pt x="2574" y="14073"/>
                    </a:lnTo>
                    <a:lnTo>
                      <a:pt x="2288" y="14100"/>
                    </a:lnTo>
                    <a:lnTo>
                      <a:pt x="2020" y="14139"/>
                    </a:lnTo>
                    <a:lnTo>
                      <a:pt x="1734" y="14243"/>
                    </a:lnTo>
                    <a:lnTo>
                      <a:pt x="1466" y="14347"/>
                    </a:lnTo>
                    <a:lnTo>
                      <a:pt x="1233" y="14465"/>
                    </a:lnTo>
                    <a:lnTo>
                      <a:pt x="983" y="14621"/>
                    </a:lnTo>
                    <a:lnTo>
                      <a:pt x="786" y="14765"/>
                    </a:lnTo>
                    <a:lnTo>
                      <a:pt x="572" y="14947"/>
                    </a:lnTo>
                    <a:lnTo>
                      <a:pt x="411" y="15143"/>
                    </a:lnTo>
                    <a:lnTo>
                      <a:pt x="303" y="15378"/>
                    </a:lnTo>
                    <a:lnTo>
                      <a:pt x="196" y="15600"/>
                    </a:lnTo>
                    <a:lnTo>
                      <a:pt x="160" y="15873"/>
                    </a:lnTo>
                    <a:lnTo>
                      <a:pt x="196" y="16200"/>
                    </a:lnTo>
                    <a:lnTo>
                      <a:pt x="232" y="16526"/>
                    </a:lnTo>
                    <a:lnTo>
                      <a:pt x="411" y="17295"/>
                    </a:lnTo>
                    <a:lnTo>
                      <a:pt x="607" y="18104"/>
                    </a:lnTo>
                    <a:lnTo>
                      <a:pt x="715" y="18508"/>
                    </a:lnTo>
                    <a:lnTo>
                      <a:pt x="822" y="18926"/>
                    </a:lnTo>
                    <a:lnTo>
                      <a:pt x="876" y="19330"/>
                    </a:lnTo>
                    <a:lnTo>
                      <a:pt x="911" y="19734"/>
                    </a:lnTo>
                    <a:lnTo>
                      <a:pt x="911" y="20073"/>
                    </a:lnTo>
                    <a:lnTo>
                      <a:pt x="876" y="20426"/>
                    </a:lnTo>
                    <a:lnTo>
                      <a:pt x="858" y="20608"/>
                    </a:lnTo>
                    <a:lnTo>
                      <a:pt x="786" y="20752"/>
                    </a:lnTo>
                    <a:lnTo>
                      <a:pt x="715" y="20908"/>
                    </a:lnTo>
                    <a:lnTo>
                      <a:pt x="607" y="21026"/>
                    </a:lnTo>
                    <a:lnTo>
                      <a:pt x="1394" y="20934"/>
                    </a:lnTo>
                    <a:lnTo>
                      <a:pt x="2217" y="20804"/>
                    </a:lnTo>
                    <a:lnTo>
                      <a:pt x="3039" y="20726"/>
                    </a:lnTo>
                    <a:lnTo>
                      <a:pt x="3844" y="20660"/>
                    </a:lnTo>
                    <a:lnTo>
                      <a:pt x="4595" y="20634"/>
                    </a:lnTo>
                    <a:lnTo>
                      <a:pt x="5310" y="20634"/>
                    </a:lnTo>
                    <a:lnTo>
                      <a:pt x="5650" y="20660"/>
                    </a:lnTo>
                    <a:lnTo>
                      <a:pt x="6007" y="20700"/>
                    </a:lnTo>
                    <a:lnTo>
                      <a:pt x="6276" y="20752"/>
                    </a:lnTo>
                    <a:lnTo>
                      <a:pt x="6580" y="20830"/>
                    </a:lnTo>
                    <a:close/>
                  </a:path>
                </a:pathLst>
              </a:custGeom>
              <a:solidFill>
                <a:srgbClr val="CCFF99">
                  <a:alpha val="96077"/>
                </a:srgbClr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0" lon="300000" rev="0"/>
                </a:camera>
                <a:lightRig rig="legacyFlat4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16395" name="Rectangle 31"/>
            <p:cNvSpPr>
              <a:spLocks noChangeArrowheads="1"/>
            </p:cNvSpPr>
            <p:nvPr/>
          </p:nvSpPr>
          <p:spPr bwMode="auto">
            <a:xfrm>
              <a:off x="3833" y="2614"/>
              <a:ext cx="101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Nationale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Défense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Armée</a:t>
              </a:r>
            </a:p>
          </p:txBody>
        </p:sp>
        <p:grpSp>
          <p:nvGrpSpPr>
            <p:cNvPr id="16396" name="Group 32"/>
            <p:cNvGrpSpPr>
              <a:grpSpLocks/>
            </p:cNvGrpSpPr>
            <p:nvPr/>
          </p:nvGrpSpPr>
          <p:grpSpPr bwMode="auto">
            <a:xfrm>
              <a:off x="4287" y="2614"/>
              <a:ext cx="1466" cy="1571"/>
              <a:chOff x="4332" y="2630"/>
              <a:chExt cx="1466" cy="1571"/>
            </a:xfrm>
          </p:grpSpPr>
          <p:sp>
            <p:nvSpPr>
              <p:cNvPr id="16398" name="AutoShape 33"/>
              <p:cNvSpPr>
                <a:spLocks noChangeArrowheads="1"/>
              </p:cNvSpPr>
              <p:nvPr/>
            </p:nvSpPr>
            <p:spPr bwMode="auto">
              <a:xfrm rot="16200000" flipV="1">
                <a:off x="4536" y="3498"/>
                <a:ext cx="499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3 w 21600"/>
                  <a:gd name="T13" fmla="*/ 3929 h 21600"/>
                  <a:gd name="T14" fmla="*/ 19306 w 21600"/>
                  <a:gd name="T15" fmla="*/ 8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43" y="0"/>
                    </a:lnTo>
                    <a:lnTo>
                      <a:pt x="15143" y="3927"/>
                    </a:lnTo>
                    <a:lnTo>
                      <a:pt x="12427" y="3927"/>
                    </a:lnTo>
                    <a:cubicBezTo>
                      <a:pt x="5564" y="3927"/>
                      <a:pt x="0" y="7612"/>
                      <a:pt x="0" y="12158"/>
                    </a:cubicBezTo>
                    <a:lnTo>
                      <a:pt x="0" y="21600"/>
                    </a:lnTo>
                    <a:lnTo>
                      <a:pt x="4399" y="21600"/>
                    </a:lnTo>
                    <a:lnTo>
                      <a:pt x="4399" y="12158"/>
                    </a:lnTo>
                    <a:cubicBezTo>
                      <a:pt x="4399" y="9989"/>
                      <a:pt x="7993" y="8231"/>
                      <a:pt x="12427" y="8231"/>
                    </a:cubicBezTo>
                    <a:lnTo>
                      <a:pt x="15143" y="8231"/>
                    </a:lnTo>
                    <a:lnTo>
                      <a:pt x="15143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99" name="Puzzle3"/>
              <p:cNvSpPr>
                <a:spLocks noChangeAspect="1" noEditPoints="1" noChangeArrowheads="1"/>
              </p:cNvSpPr>
              <p:nvPr/>
            </p:nvSpPr>
            <p:spPr bwMode="blackWhite">
              <a:xfrm>
                <a:off x="4399" y="2630"/>
                <a:ext cx="1202" cy="1044"/>
              </a:xfrm>
              <a:custGeom>
                <a:avLst/>
                <a:gdLst>
                  <a:gd name="T0" fmla="*/ 1 w 21600"/>
                  <a:gd name="T1" fmla="*/ 2 h 21600"/>
                  <a:gd name="T2" fmla="*/ 2 w 21600"/>
                  <a:gd name="T3" fmla="*/ 2 h 21600"/>
                  <a:gd name="T4" fmla="*/ 2 w 21600"/>
                  <a:gd name="T5" fmla="*/ 2 h 21600"/>
                  <a:gd name="T6" fmla="*/ 1 w 21600"/>
                  <a:gd name="T7" fmla="*/ 2 h 21600"/>
                  <a:gd name="T8" fmla="*/ 2 w 21600"/>
                  <a:gd name="T9" fmla="*/ 2 h 21600"/>
                  <a:gd name="T10" fmla="*/ 2 w 21600"/>
                  <a:gd name="T11" fmla="*/ 2 h 21600"/>
                  <a:gd name="T12" fmla="*/ 2 w 21600"/>
                  <a:gd name="T13" fmla="*/ 2 h 21600"/>
                  <a:gd name="T14" fmla="*/ 2 w 21600"/>
                  <a:gd name="T15" fmla="*/ 2 h 21600"/>
                  <a:gd name="T16" fmla="*/ 2 w 21600"/>
                  <a:gd name="T17" fmla="*/ 2 h 21600"/>
                  <a:gd name="T18" fmla="*/ 2 w 21600"/>
                  <a:gd name="T19" fmla="*/ 2 h 21600"/>
                  <a:gd name="T20" fmla="*/ 2 w 21600"/>
                  <a:gd name="T21" fmla="*/ 2 h 21600"/>
                  <a:gd name="T22" fmla="*/ 2 w 21600"/>
                  <a:gd name="T23" fmla="*/ 2 h 21600"/>
                  <a:gd name="T24" fmla="*/ 2 w 21600"/>
                  <a:gd name="T25" fmla="*/ 2 h 21600"/>
                  <a:gd name="T26" fmla="*/ 3 w 21600"/>
                  <a:gd name="T27" fmla="*/ 2 h 21600"/>
                  <a:gd name="T28" fmla="*/ 4 w 21600"/>
                  <a:gd name="T29" fmla="*/ 2 h 21600"/>
                  <a:gd name="T30" fmla="*/ 4 w 21600"/>
                  <a:gd name="T31" fmla="*/ 2 h 21600"/>
                  <a:gd name="T32" fmla="*/ 4 w 21600"/>
                  <a:gd name="T33" fmla="*/ 2 h 21600"/>
                  <a:gd name="T34" fmla="*/ 3 w 21600"/>
                  <a:gd name="T35" fmla="*/ 2 h 21600"/>
                  <a:gd name="T36" fmla="*/ 3 w 21600"/>
                  <a:gd name="T37" fmla="*/ 2 h 21600"/>
                  <a:gd name="T38" fmla="*/ 3 w 21600"/>
                  <a:gd name="T39" fmla="*/ 2 h 21600"/>
                  <a:gd name="T40" fmla="*/ 3 w 21600"/>
                  <a:gd name="T41" fmla="*/ 2 h 21600"/>
                  <a:gd name="T42" fmla="*/ 2 w 21600"/>
                  <a:gd name="T43" fmla="*/ 2 h 21600"/>
                  <a:gd name="T44" fmla="*/ 2 w 21600"/>
                  <a:gd name="T45" fmla="*/ 2 h 21600"/>
                  <a:gd name="T46" fmla="*/ 2 w 21600"/>
                  <a:gd name="T47" fmla="*/ 1 h 21600"/>
                  <a:gd name="T48" fmla="*/ 3 w 21600"/>
                  <a:gd name="T49" fmla="*/ 1 h 21600"/>
                  <a:gd name="T50" fmla="*/ 3 w 21600"/>
                  <a:gd name="T51" fmla="*/ 1 h 21600"/>
                  <a:gd name="T52" fmla="*/ 3 w 21600"/>
                  <a:gd name="T53" fmla="*/ 1 h 21600"/>
                  <a:gd name="T54" fmla="*/ 3 w 21600"/>
                  <a:gd name="T55" fmla="*/ 1 h 21600"/>
                  <a:gd name="T56" fmla="*/ 4 w 21600"/>
                  <a:gd name="T57" fmla="*/ 1 h 21600"/>
                  <a:gd name="T58" fmla="*/ 4 w 21600"/>
                  <a:gd name="T59" fmla="*/ 1 h 21600"/>
                  <a:gd name="T60" fmla="*/ 4 w 21600"/>
                  <a:gd name="T61" fmla="*/ 1 h 21600"/>
                  <a:gd name="T62" fmla="*/ 3 w 21600"/>
                  <a:gd name="T63" fmla="*/ 1 h 21600"/>
                  <a:gd name="T64" fmla="*/ 2 w 21600"/>
                  <a:gd name="T65" fmla="*/ 1 h 21600"/>
                  <a:gd name="T66" fmla="*/ 2 w 21600"/>
                  <a:gd name="T67" fmla="*/ 1 h 21600"/>
                  <a:gd name="T68" fmla="*/ 2 w 21600"/>
                  <a:gd name="T69" fmla="*/ 1 h 21600"/>
                  <a:gd name="T70" fmla="*/ 2 w 21600"/>
                  <a:gd name="T71" fmla="*/ 0 h 21600"/>
                  <a:gd name="T72" fmla="*/ 2 w 21600"/>
                  <a:gd name="T73" fmla="*/ 0 h 21600"/>
                  <a:gd name="T74" fmla="*/ 2 w 21600"/>
                  <a:gd name="T75" fmla="*/ 0 h 21600"/>
                  <a:gd name="T76" fmla="*/ 2 w 21600"/>
                  <a:gd name="T77" fmla="*/ 0 h 21600"/>
                  <a:gd name="T78" fmla="*/ 2 w 21600"/>
                  <a:gd name="T79" fmla="*/ 0 h 21600"/>
                  <a:gd name="T80" fmla="*/ 1 w 21600"/>
                  <a:gd name="T81" fmla="*/ 0 h 21600"/>
                  <a:gd name="T82" fmla="*/ 1 w 21600"/>
                  <a:gd name="T83" fmla="*/ 0 h 21600"/>
                  <a:gd name="T84" fmla="*/ 1 w 21600"/>
                  <a:gd name="T85" fmla="*/ 0 h 21600"/>
                  <a:gd name="T86" fmla="*/ 2 w 21600"/>
                  <a:gd name="T87" fmla="*/ 1 h 21600"/>
                  <a:gd name="T88" fmla="*/ 1 w 21600"/>
                  <a:gd name="T89" fmla="*/ 1 h 21600"/>
                  <a:gd name="T90" fmla="*/ 1 w 21600"/>
                  <a:gd name="T91" fmla="*/ 1 h 21600"/>
                  <a:gd name="T92" fmla="*/ 0 w 21600"/>
                  <a:gd name="T93" fmla="*/ 1 h 21600"/>
                  <a:gd name="T94" fmla="*/ 0 w 21600"/>
                  <a:gd name="T95" fmla="*/ 1 h 21600"/>
                  <a:gd name="T96" fmla="*/ 0 w 21600"/>
                  <a:gd name="T97" fmla="*/ 1 h 21600"/>
                  <a:gd name="T98" fmla="*/ 0 w 21600"/>
                  <a:gd name="T99" fmla="*/ 1 h 21600"/>
                  <a:gd name="T100" fmla="*/ 1 w 21600"/>
                  <a:gd name="T101" fmla="*/ 1 h 21600"/>
                  <a:gd name="T102" fmla="*/ 1 w 21600"/>
                  <a:gd name="T103" fmla="*/ 1 h 21600"/>
                  <a:gd name="T104" fmla="*/ 1 w 21600"/>
                  <a:gd name="T105" fmla="*/ 1 h 21600"/>
                  <a:gd name="T106" fmla="*/ 1 w 21600"/>
                  <a:gd name="T107" fmla="*/ 2 h 21600"/>
                  <a:gd name="T108" fmla="*/ 1 w 21600"/>
                  <a:gd name="T109" fmla="*/ 2 h 21600"/>
                  <a:gd name="T110" fmla="*/ 1 w 21600"/>
                  <a:gd name="T111" fmla="*/ 2 h 21600"/>
                  <a:gd name="T112" fmla="*/ 1 w 21600"/>
                  <a:gd name="T113" fmla="*/ 2 h 21600"/>
                  <a:gd name="T114" fmla="*/ 0 w 21600"/>
                  <a:gd name="T115" fmla="*/ 2 h 21600"/>
                  <a:gd name="T116" fmla="*/ 0 w 21600"/>
                  <a:gd name="T117" fmla="*/ 2 h 21600"/>
                  <a:gd name="T118" fmla="*/ 0 w 21600"/>
                  <a:gd name="T119" fmla="*/ 2 h 21600"/>
                  <a:gd name="T120" fmla="*/ 0 w 21600"/>
                  <a:gd name="T121" fmla="*/ 2 h 21600"/>
                  <a:gd name="T122" fmla="*/ 0 w 21600"/>
                  <a:gd name="T123" fmla="*/ 2 h 21600"/>
                  <a:gd name="T124" fmla="*/ 1 w 21600"/>
                  <a:gd name="T125" fmla="*/ 2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1060 w 21600"/>
                  <a:gd name="T190" fmla="*/ 7572 h 21600"/>
                  <a:gd name="T191" fmla="*/ 19875 w 21600"/>
                  <a:gd name="T192" fmla="*/ 11297 h 216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600" h="21600">
                    <a:moveTo>
                      <a:pt x="6580" y="20830"/>
                    </a:moveTo>
                    <a:lnTo>
                      <a:pt x="7062" y="20960"/>
                    </a:lnTo>
                    <a:lnTo>
                      <a:pt x="7474" y="21026"/>
                    </a:lnTo>
                    <a:lnTo>
                      <a:pt x="7885" y="21052"/>
                    </a:lnTo>
                    <a:lnTo>
                      <a:pt x="8207" y="21052"/>
                    </a:lnTo>
                    <a:lnTo>
                      <a:pt x="8511" y="21000"/>
                    </a:lnTo>
                    <a:lnTo>
                      <a:pt x="8779" y="20934"/>
                    </a:lnTo>
                    <a:lnTo>
                      <a:pt x="8994" y="20830"/>
                    </a:lnTo>
                    <a:lnTo>
                      <a:pt x="9119" y="20700"/>
                    </a:lnTo>
                    <a:lnTo>
                      <a:pt x="9262" y="20556"/>
                    </a:lnTo>
                    <a:lnTo>
                      <a:pt x="9333" y="20400"/>
                    </a:lnTo>
                    <a:lnTo>
                      <a:pt x="9369" y="20230"/>
                    </a:lnTo>
                    <a:lnTo>
                      <a:pt x="9369" y="20034"/>
                    </a:lnTo>
                    <a:lnTo>
                      <a:pt x="9298" y="19852"/>
                    </a:lnTo>
                    <a:lnTo>
                      <a:pt x="9190" y="19682"/>
                    </a:lnTo>
                    <a:lnTo>
                      <a:pt x="9065" y="19500"/>
                    </a:lnTo>
                    <a:lnTo>
                      <a:pt x="8886" y="19330"/>
                    </a:lnTo>
                    <a:lnTo>
                      <a:pt x="8618" y="19108"/>
                    </a:lnTo>
                    <a:lnTo>
                      <a:pt x="8403" y="18847"/>
                    </a:lnTo>
                    <a:lnTo>
                      <a:pt x="8243" y="18573"/>
                    </a:lnTo>
                    <a:lnTo>
                      <a:pt x="8100" y="18300"/>
                    </a:lnTo>
                    <a:lnTo>
                      <a:pt x="7992" y="18000"/>
                    </a:lnTo>
                    <a:lnTo>
                      <a:pt x="7956" y="17700"/>
                    </a:lnTo>
                    <a:lnTo>
                      <a:pt x="7956" y="17426"/>
                    </a:lnTo>
                    <a:lnTo>
                      <a:pt x="7992" y="17126"/>
                    </a:lnTo>
                    <a:lnTo>
                      <a:pt x="8100" y="16878"/>
                    </a:lnTo>
                    <a:lnTo>
                      <a:pt x="8243" y="16630"/>
                    </a:lnTo>
                    <a:lnTo>
                      <a:pt x="8332" y="16500"/>
                    </a:lnTo>
                    <a:lnTo>
                      <a:pt x="8439" y="16369"/>
                    </a:lnTo>
                    <a:lnTo>
                      <a:pt x="8582" y="16278"/>
                    </a:lnTo>
                    <a:lnTo>
                      <a:pt x="8707" y="16173"/>
                    </a:lnTo>
                    <a:lnTo>
                      <a:pt x="8850" y="16095"/>
                    </a:lnTo>
                    <a:lnTo>
                      <a:pt x="9029" y="16017"/>
                    </a:lnTo>
                    <a:lnTo>
                      <a:pt x="9226" y="15952"/>
                    </a:lnTo>
                    <a:lnTo>
                      <a:pt x="9405" y="15873"/>
                    </a:lnTo>
                    <a:lnTo>
                      <a:pt x="9637" y="15847"/>
                    </a:lnTo>
                    <a:lnTo>
                      <a:pt x="9852" y="15795"/>
                    </a:lnTo>
                    <a:lnTo>
                      <a:pt x="10120" y="15769"/>
                    </a:lnTo>
                    <a:lnTo>
                      <a:pt x="10370" y="15769"/>
                    </a:lnTo>
                    <a:lnTo>
                      <a:pt x="10710" y="15769"/>
                    </a:lnTo>
                    <a:lnTo>
                      <a:pt x="10978" y="15769"/>
                    </a:lnTo>
                    <a:lnTo>
                      <a:pt x="11264" y="15795"/>
                    </a:lnTo>
                    <a:lnTo>
                      <a:pt x="11533" y="15847"/>
                    </a:lnTo>
                    <a:lnTo>
                      <a:pt x="11765" y="15900"/>
                    </a:lnTo>
                    <a:lnTo>
                      <a:pt x="12015" y="15952"/>
                    </a:lnTo>
                    <a:lnTo>
                      <a:pt x="12212" y="16017"/>
                    </a:lnTo>
                    <a:lnTo>
                      <a:pt x="12427" y="16095"/>
                    </a:lnTo>
                    <a:lnTo>
                      <a:pt x="12605" y="16173"/>
                    </a:lnTo>
                    <a:lnTo>
                      <a:pt x="12766" y="16278"/>
                    </a:lnTo>
                    <a:lnTo>
                      <a:pt x="12909" y="16369"/>
                    </a:lnTo>
                    <a:lnTo>
                      <a:pt x="13035" y="16473"/>
                    </a:lnTo>
                    <a:lnTo>
                      <a:pt x="13249" y="16695"/>
                    </a:lnTo>
                    <a:lnTo>
                      <a:pt x="13428" y="16943"/>
                    </a:lnTo>
                    <a:lnTo>
                      <a:pt x="13517" y="17204"/>
                    </a:lnTo>
                    <a:lnTo>
                      <a:pt x="13589" y="17478"/>
                    </a:lnTo>
                    <a:lnTo>
                      <a:pt x="13589" y="17752"/>
                    </a:lnTo>
                    <a:lnTo>
                      <a:pt x="13517" y="18026"/>
                    </a:lnTo>
                    <a:lnTo>
                      <a:pt x="13428" y="18273"/>
                    </a:lnTo>
                    <a:lnTo>
                      <a:pt x="13285" y="18521"/>
                    </a:lnTo>
                    <a:lnTo>
                      <a:pt x="13106" y="18756"/>
                    </a:lnTo>
                    <a:lnTo>
                      <a:pt x="12874" y="18978"/>
                    </a:lnTo>
                    <a:lnTo>
                      <a:pt x="12427" y="19356"/>
                    </a:lnTo>
                    <a:lnTo>
                      <a:pt x="12123" y="19682"/>
                    </a:lnTo>
                    <a:lnTo>
                      <a:pt x="12015" y="19800"/>
                    </a:lnTo>
                    <a:lnTo>
                      <a:pt x="11908" y="19956"/>
                    </a:lnTo>
                    <a:lnTo>
                      <a:pt x="11872" y="20073"/>
                    </a:lnTo>
                    <a:lnTo>
                      <a:pt x="11872" y="20204"/>
                    </a:lnTo>
                    <a:lnTo>
                      <a:pt x="11872" y="20334"/>
                    </a:lnTo>
                    <a:lnTo>
                      <a:pt x="11944" y="20426"/>
                    </a:lnTo>
                    <a:lnTo>
                      <a:pt x="12051" y="20530"/>
                    </a:lnTo>
                    <a:lnTo>
                      <a:pt x="12176" y="20634"/>
                    </a:lnTo>
                    <a:lnTo>
                      <a:pt x="12319" y="20726"/>
                    </a:lnTo>
                    <a:lnTo>
                      <a:pt x="12534" y="20830"/>
                    </a:lnTo>
                    <a:lnTo>
                      <a:pt x="12766" y="20934"/>
                    </a:lnTo>
                    <a:lnTo>
                      <a:pt x="13070" y="21026"/>
                    </a:lnTo>
                    <a:lnTo>
                      <a:pt x="13428" y="21130"/>
                    </a:lnTo>
                    <a:lnTo>
                      <a:pt x="13875" y="21234"/>
                    </a:lnTo>
                    <a:lnTo>
                      <a:pt x="14322" y="21326"/>
                    </a:lnTo>
                    <a:lnTo>
                      <a:pt x="14787" y="21404"/>
                    </a:lnTo>
                    <a:lnTo>
                      <a:pt x="15305" y="21482"/>
                    </a:lnTo>
                    <a:lnTo>
                      <a:pt x="15824" y="21534"/>
                    </a:lnTo>
                    <a:lnTo>
                      <a:pt x="16378" y="21586"/>
                    </a:lnTo>
                    <a:lnTo>
                      <a:pt x="16897" y="21613"/>
                    </a:lnTo>
                    <a:lnTo>
                      <a:pt x="17433" y="21613"/>
                    </a:lnTo>
                    <a:lnTo>
                      <a:pt x="17988" y="21613"/>
                    </a:lnTo>
                    <a:lnTo>
                      <a:pt x="18506" y="21586"/>
                    </a:lnTo>
                    <a:lnTo>
                      <a:pt x="18989" y="21508"/>
                    </a:lnTo>
                    <a:lnTo>
                      <a:pt x="19436" y="21430"/>
                    </a:lnTo>
                    <a:lnTo>
                      <a:pt x="19883" y="21326"/>
                    </a:lnTo>
                    <a:lnTo>
                      <a:pt x="20258" y="21208"/>
                    </a:lnTo>
                    <a:lnTo>
                      <a:pt x="20598" y="21026"/>
                    </a:lnTo>
                    <a:lnTo>
                      <a:pt x="20527" y="20726"/>
                    </a:lnTo>
                    <a:lnTo>
                      <a:pt x="20455" y="20426"/>
                    </a:lnTo>
                    <a:lnTo>
                      <a:pt x="20401" y="20100"/>
                    </a:lnTo>
                    <a:lnTo>
                      <a:pt x="20401" y="19747"/>
                    </a:lnTo>
                    <a:lnTo>
                      <a:pt x="20366" y="19030"/>
                    </a:lnTo>
                    <a:lnTo>
                      <a:pt x="20401" y="18300"/>
                    </a:lnTo>
                    <a:lnTo>
                      <a:pt x="20455" y="17595"/>
                    </a:lnTo>
                    <a:lnTo>
                      <a:pt x="20527" y="16969"/>
                    </a:lnTo>
                    <a:lnTo>
                      <a:pt x="20598" y="16447"/>
                    </a:lnTo>
                    <a:lnTo>
                      <a:pt x="20598" y="16017"/>
                    </a:lnTo>
                    <a:lnTo>
                      <a:pt x="20598" y="15873"/>
                    </a:lnTo>
                    <a:lnTo>
                      <a:pt x="20491" y="15717"/>
                    </a:lnTo>
                    <a:lnTo>
                      <a:pt x="20401" y="15573"/>
                    </a:lnTo>
                    <a:lnTo>
                      <a:pt x="20223" y="15417"/>
                    </a:lnTo>
                    <a:lnTo>
                      <a:pt x="20044" y="15300"/>
                    </a:lnTo>
                    <a:lnTo>
                      <a:pt x="19811" y="15195"/>
                    </a:lnTo>
                    <a:lnTo>
                      <a:pt x="19561" y="15091"/>
                    </a:lnTo>
                    <a:lnTo>
                      <a:pt x="19329" y="15026"/>
                    </a:lnTo>
                    <a:lnTo>
                      <a:pt x="19060" y="14973"/>
                    </a:lnTo>
                    <a:lnTo>
                      <a:pt x="18774" y="14921"/>
                    </a:lnTo>
                    <a:lnTo>
                      <a:pt x="18542" y="14921"/>
                    </a:lnTo>
                    <a:lnTo>
                      <a:pt x="18256" y="14921"/>
                    </a:lnTo>
                    <a:lnTo>
                      <a:pt x="18023" y="14973"/>
                    </a:lnTo>
                    <a:lnTo>
                      <a:pt x="17791" y="15052"/>
                    </a:lnTo>
                    <a:lnTo>
                      <a:pt x="17576" y="15143"/>
                    </a:lnTo>
                    <a:lnTo>
                      <a:pt x="17398" y="15273"/>
                    </a:lnTo>
                    <a:lnTo>
                      <a:pt x="17201" y="15391"/>
                    </a:lnTo>
                    <a:lnTo>
                      <a:pt x="16950" y="15521"/>
                    </a:lnTo>
                    <a:lnTo>
                      <a:pt x="16682" y="15600"/>
                    </a:lnTo>
                    <a:lnTo>
                      <a:pt x="16378" y="15652"/>
                    </a:lnTo>
                    <a:lnTo>
                      <a:pt x="16039" y="15678"/>
                    </a:lnTo>
                    <a:lnTo>
                      <a:pt x="15681" y="15652"/>
                    </a:lnTo>
                    <a:lnTo>
                      <a:pt x="15305" y="15626"/>
                    </a:lnTo>
                    <a:lnTo>
                      <a:pt x="14966" y="15547"/>
                    </a:lnTo>
                    <a:lnTo>
                      <a:pt x="14626" y="15443"/>
                    </a:lnTo>
                    <a:lnTo>
                      <a:pt x="14286" y="15300"/>
                    </a:lnTo>
                    <a:lnTo>
                      <a:pt x="13964" y="15143"/>
                    </a:lnTo>
                    <a:lnTo>
                      <a:pt x="13696" y="14947"/>
                    </a:lnTo>
                    <a:lnTo>
                      <a:pt x="13589" y="14817"/>
                    </a:lnTo>
                    <a:lnTo>
                      <a:pt x="13482" y="14700"/>
                    </a:lnTo>
                    <a:lnTo>
                      <a:pt x="13392" y="14569"/>
                    </a:lnTo>
                    <a:lnTo>
                      <a:pt x="13321" y="14426"/>
                    </a:lnTo>
                    <a:lnTo>
                      <a:pt x="13249" y="14269"/>
                    </a:lnTo>
                    <a:lnTo>
                      <a:pt x="13213" y="14126"/>
                    </a:lnTo>
                    <a:lnTo>
                      <a:pt x="13178" y="13943"/>
                    </a:lnTo>
                    <a:lnTo>
                      <a:pt x="13178" y="13773"/>
                    </a:lnTo>
                    <a:lnTo>
                      <a:pt x="13178" y="13565"/>
                    </a:lnTo>
                    <a:lnTo>
                      <a:pt x="13213" y="13369"/>
                    </a:lnTo>
                    <a:lnTo>
                      <a:pt x="13249" y="13173"/>
                    </a:lnTo>
                    <a:lnTo>
                      <a:pt x="13321" y="12991"/>
                    </a:lnTo>
                    <a:lnTo>
                      <a:pt x="13392" y="12847"/>
                    </a:lnTo>
                    <a:lnTo>
                      <a:pt x="13482" y="12691"/>
                    </a:lnTo>
                    <a:lnTo>
                      <a:pt x="13589" y="12547"/>
                    </a:lnTo>
                    <a:lnTo>
                      <a:pt x="13732" y="12417"/>
                    </a:lnTo>
                    <a:lnTo>
                      <a:pt x="14000" y="12195"/>
                    </a:lnTo>
                    <a:lnTo>
                      <a:pt x="14340" y="11986"/>
                    </a:lnTo>
                    <a:lnTo>
                      <a:pt x="14698" y="11843"/>
                    </a:lnTo>
                    <a:lnTo>
                      <a:pt x="15073" y="11739"/>
                    </a:lnTo>
                    <a:lnTo>
                      <a:pt x="15449" y="11660"/>
                    </a:lnTo>
                    <a:lnTo>
                      <a:pt x="15824" y="11621"/>
                    </a:lnTo>
                    <a:lnTo>
                      <a:pt x="16200" y="11621"/>
                    </a:lnTo>
                    <a:lnTo>
                      <a:pt x="16575" y="11660"/>
                    </a:lnTo>
                    <a:lnTo>
                      <a:pt x="16933" y="11713"/>
                    </a:lnTo>
                    <a:lnTo>
                      <a:pt x="17272" y="11817"/>
                    </a:lnTo>
                    <a:lnTo>
                      <a:pt x="17541" y="11947"/>
                    </a:lnTo>
                    <a:lnTo>
                      <a:pt x="17791" y="12091"/>
                    </a:lnTo>
                    <a:lnTo>
                      <a:pt x="17916" y="12195"/>
                    </a:lnTo>
                    <a:lnTo>
                      <a:pt x="18095" y="12286"/>
                    </a:lnTo>
                    <a:lnTo>
                      <a:pt x="18292" y="12391"/>
                    </a:lnTo>
                    <a:lnTo>
                      <a:pt x="18470" y="12443"/>
                    </a:lnTo>
                    <a:lnTo>
                      <a:pt x="18703" y="12521"/>
                    </a:lnTo>
                    <a:lnTo>
                      <a:pt x="18917" y="12547"/>
                    </a:lnTo>
                    <a:lnTo>
                      <a:pt x="19150" y="12573"/>
                    </a:lnTo>
                    <a:lnTo>
                      <a:pt x="19400" y="12586"/>
                    </a:lnTo>
                    <a:lnTo>
                      <a:pt x="19633" y="12586"/>
                    </a:lnTo>
                    <a:lnTo>
                      <a:pt x="19883" y="12573"/>
                    </a:lnTo>
                    <a:lnTo>
                      <a:pt x="20115" y="12521"/>
                    </a:lnTo>
                    <a:lnTo>
                      <a:pt x="20366" y="12469"/>
                    </a:lnTo>
                    <a:lnTo>
                      <a:pt x="20598" y="12417"/>
                    </a:lnTo>
                    <a:lnTo>
                      <a:pt x="20849" y="12313"/>
                    </a:lnTo>
                    <a:lnTo>
                      <a:pt x="21045" y="12221"/>
                    </a:lnTo>
                    <a:lnTo>
                      <a:pt x="21296" y="12091"/>
                    </a:lnTo>
                    <a:lnTo>
                      <a:pt x="21349" y="12013"/>
                    </a:lnTo>
                    <a:lnTo>
                      <a:pt x="21456" y="11947"/>
                    </a:lnTo>
                    <a:lnTo>
                      <a:pt x="21528" y="11843"/>
                    </a:lnTo>
                    <a:lnTo>
                      <a:pt x="21564" y="11713"/>
                    </a:lnTo>
                    <a:lnTo>
                      <a:pt x="21671" y="11465"/>
                    </a:lnTo>
                    <a:lnTo>
                      <a:pt x="21707" y="11165"/>
                    </a:lnTo>
                    <a:lnTo>
                      <a:pt x="21707" y="10813"/>
                    </a:lnTo>
                    <a:lnTo>
                      <a:pt x="21707" y="10460"/>
                    </a:lnTo>
                    <a:lnTo>
                      <a:pt x="21635" y="10082"/>
                    </a:lnTo>
                    <a:lnTo>
                      <a:pt x="21564" y="9717"/>
                    </a:lnTo>
                    <a:lnTo>
                      <a:pt x="21349" y="8908"/>
                    </a:lnTo>
                    <a:lnTo>
                      <a:pt x="21117" y="8191"/>
                    </a:lnTo>
                    <a:lnTo>
                      <a:pt x="20849" y="7539"/>
                    </a:lnTo>
                    <a:lnTo>
                      <a:pt x="20598" y="7030"/>
                    </a:lnTo>
                    <a:lnTo>
                      <a:pt x="20044" y="7108"/>
                    </a:lnTo>
                    <a:lnTo>
                      <a:pt x="19472" y="7160"/>
                    </a:lnTo>
                    <a:lnTo>
                      <a:pt x="18882" y="7213"/>
                    </a:lnTo>
                    <a:lnTo>
                      <a:pt x="18256" y="7213"/>
                    </a:lnTo>
                    <a:lnTo>
                      <a:pt x="17684" y="7213"/>
                    </a:lnTo>
                    <a:lnTo>
                      <a:pt x="17094" y="7186"/>
                    </a:lnTo>
                    <a:lnTo>
                      <a:pt x="16503" y="7160"/>
                    </a:lnTo>
                    <a:lnTo>
                      <a:pt x="16003" y="7108"/>
                    </a:lnTo>
                    <a:lnTo>
                      <a:pt x="15001" y="7004"/>
                    </a:lnTo>
                    <a:lnTo>
                      <a:pt x="14215" y="6913"/>
                    </a:lnTo>
                    <a:lnTo>
                      <a:pt x="13696" y="6834"/>
                    </a:lnTo>
                    <a:lnTo>
                      <a:pt x="13517" y="6808"/>
                    </a:lnTo>
                    <a:lnTo>
                      <a:pt x="13070" y="6652"/>
                    </a:lnTo>
                    <a:lnTo>
                      <a:pt x="12695" y="6482"/>
                    </a:lnTo>
                    <a:lnTo>
                      <a:pt x="12355" y="6313"/>
                    </a:lnTo>
                    <a:lnTo>
                      <a:pt x="12123" y="6104"/>
                    </a:lnTo>
                    <a:lnTo>
                      <a:pt x="11908" y="5882"/>
                    </a:lnTo>
                    <a:lnTo>
                      <a:pt x="11765" y="5660"/>
                    </a:lnTo>
                    <a:lnTo>
                      <a:pt x="11676" y="5426"/>
                    </a:lnTo>
                    <a:lnTo>
                      <a:pt x="11604" y="5204"/>
                    </a:lnTo>
                    <a:lnTo>
                      <a:pt x="11604" y="4956"/>
                    </a:lnTo>
                    <a:lnTo>
                      <a:pt x="11640" y="4734"/>
                    </a:lnTo>
                    <a:lnTo>
                      <a:pt x="11711" y="4500"/>
                    </a:lnTo>
                    <a:lnTo>
                      <a:pt x="11801" y="4304"/>
                    </a:lnTo>
                    <a:lnTo>
                      <a:pt x="11908" y="4108"/>
                    </a:lnTo>
                    <a:lnTo>
                      <a:pt x="12087" y="3926"/>
                    </a:lnTo>
                    <a:lnTo>
                      <a:pt x="12284" y="3756"/>
                    </a:lnTo>
                    <a:lnTo>
                      <a:pt x="12498" y="3626"/>
                    </a:lnTo>
                    <a:lnTo>
                      <a:pt x="12695" y="3482"/>
                    </a:lnTo>
                    <a:lnTo>
                      <a:pt x="12874" y="3273"/>
                    </a:lnTo>
                    <a:lnTo>
                      <a:pt x="13035" y="3052"/>
                    </a:lnTo>
                    <a:lnTo>
                      <a:pt x="13178" y="2778"/>
                    </a:lnTo>
                    <a:lnTo>
                      <a:pt x="13285" y="2504"/>
                    </a:lnTo>
                    <a:lnTo>
                      <a:pt x="13321" y="2204"/>
                    </a:lnTo>
                    <a:lnTo>
                      <a:pt x="13356" y="1904"/>
                    </a:lnTo>
                    <a:lnTo>
                      <a:pt x="13285" y="1604"/>
                    </a:lnTo>
                    <a:lnTo>
                      <a:pt x="13178" y="1304"/>
                    </a:lnTo>
                    <a:lnTo>
                      <a:pt x="13035" y="1017"/>
                    </a:lnTo>
                    <a:lnTo>
                      <a:pt x="12945" y="900"/>
                    </a:lnTo>
                    <a:lnTo>
                      <a:pt x="12802" y="769"/>
                    </a:lnTo>
                    <a:lnTo>
                      <a:pt x="12659" y="652"/>
                    </a:lnTo>
                    <a:lnTo>
                      <a:pt x="12498" y="547"/>
                    </a:lnTo>
                    <a:lnTo>
                      <a:pt x="12319" y="443"/>
                    </a:lnTo>
                    <a:lnTo>
                      <a:pt x="12123" y="352"/>
                    </a:lnTo>
                    <a:lnTo>
                      <a:pt x="11872" y="273"/>
                    </a:lnTo>
                    <a:lnTo>
                      <a:pt x="11640" y="221"/>
                    </a:lnTo>
                    <a:lnTo>
                      <a:pt x="11354" y="143"/>
                    </a:lnTo>
                    <a:lnTo>
                      <a:pt x="11086" y="117"/>
                    </a:lnTo>
                    <a:lnTo>
                      <a:pt x="10782" y="91"/>
                    </a:lnTo>
                    <a:lnTo>
                      <a:pt x="10424" y="91"/>
                    </a:lnTo>
                    <a:lnTo>
                      <a:pt x="10120" y="91"/>
                    </a:lnTo>
                    <a:lnTo>
                      <a:pt x="9816" y="117"/>
                    </a:lnTo>
                    <a:lnTo>
                      <a:pt x="9548" y="143"/>
                    </a:lnTo>
                    <a:lnTo>
                      <a:pt x="9298" y="195"/>
                    </a:lnTo>
                    <a:lnTo>
                      <a:pt x="9065" y="247"/>
                    </a:lnTo>
                    <a:lnTo>
                      <a:pt x="8815" y="300"/>
                    </a:lnTo>
                    <a:lnTo>
                      <a:pt x="8618" y="378"/>
                    </a:lnTo>
                    <a:lnTo>
                      <a:pt x="8403" y="469"/>
                    </a:lnTo>
                    <a:lnTo>
                      <a:pt x="8243" y="547"/>
                    </a:lnTo>
                    <a:lnTo>
                      <a:pt x="8064" y="652"/>
                    </a:lnTo>
                    <a:lnTo>
                      <a:pt x="7921" y="743"/>
                    </a:lnTo>
                    <a:lnTo>
                      <a:pt x="7796" y="873"/>
                    </a:lnTo>
                    <a:lnTo>
                      <a:pt x="7581" y="1095"/>
                    </a:lnTo>
                    <a:lnTo>
                      <a:pt x="7402" y="1369"/>
                    </a:lnTo>
                    <a:lnTo>
                      <a:pt x="7313" y="1630"/>
                    </a:lnTo>
                    <a:lnTo>
                      <a:pt x="7277" y="1930"/>
                    </a:lnTo>
                    <a:lnTo>
                      <a:pt x="7277" y="2204"/>
                    </a:lnTo>
                    <a:lnTo>
                      <a:pt x="7313" y="2478"/>
                    </a:lnTo>
                    <a:lnTo>
                      <a:pt x="7402" y="2752"/>
                    </a:lnTo>
                    <a:lnTo>
                      <a:pt x="7581" y="3000"/>
                    </a:lnTo>
                    <a:lnTo>
                      <a:pt x="7796" y="3221"/>
                    </a:lnTo>
                    <a:lnTo>
                      <a:pt x="8028" y="3456"/>
                    </a:lnTo>
                    <a:lnTo>
                      <a:pt x="8260" y="3652"/>
                    </a:lnTo>
                    <a:lnTo>
                      <a:pt x="8475" y="3873"/>
                    </a:lnTo>
                    <a:lnTo>
                      <a:pt x="8654" y="4108"/>
                    </a:lnTo>
                    <a:lnTo>
                      <a:pt x="8743" y="4330"/>
                    </a:lnTo>
                    <a:lnTo>
                      <a:pt x="8815" y="4578"/>
                    </a:lnTo>
                    <a:lnTo>
                      <a:pt x="8815" y="4826"/>
                    </a:lnTo>
                    <a:lnTo>
                      <a:pt x="8779" y="5073"/>
                    </a:lnTo>
                    <a:lnTo>
                      <a:pt x="8690" y="5308"/>
                    </a:lnTo>
                    <a:lnTo>
                      <a:pt x="8547" y="5556"/>
                    </a:lnTo>
                    <a:lnTo>
                      <a:pt x="8332" y="5778"/>
                    </a:lnTo>
                    <a:lnTo>
                      <a:pt x="8100" y="5986"/>
                    </a:lnTo>
                    <a:lnTo>
                      <a:pt x="7796" y="6208"/>
                    </a:lnTo>
                    <a:lnTo>
                      <a:pt x="7438" y="6378"/>
                    </a:lnTo>
                    <a:lnTo>
                      <a:pt x="7027" y="6534"/>
                    </a:lnTo>
                    <a:lnTo>
                      <a:pt x="6544" y="6678"/>
                    </a:lnTo>
                    <a:lnTo>
                      <a:pt x="6043" y="6808"/>
                    </a:lnTo>
                    <a:lnTo>
                      <a:pt x="5632" y="6808"/>
                    </a:lnTo>
                    <a:lnTo>
                      <a:pt x="5078" y="6808"/>
                    </a:lnTo>
                    <a:lnTo>
                      <a:pt x="4488" y="6808"/>
                    </a:lnTo>
                    <a:lnTo>
                      <a:pt x="3808" y="6808"/>
                    </a:lnTo>
                    <a:lnTo>
                      <a:pt x="3075" y="6808"/>
                    </a:lnTo>
                    <a:lnTo>
                      <a:pt x="2288" y="6808"/>
                    </a:lnTo>
                    <a:lnTo>
                      <a:pt x="1466" y="6808"/>
                    </a:lnTo>
                    <a:lnTo>
                      <a:pt x="607" y="6808"/>
                    </a:lnTo>
                    <a:lnTo>
                      <a:pt x="500" y="7239"/>
                    </a:lnTo>
                    <a:lnTo>
                      <a:pt x="375" y="7839"/>
                    </a:lnTo>
                    <a:lnTo>
                      <a:pt x="268" y="8491"/>
                    </a:lnTo>
                    <a:lnTo>
                      <a:pt x="160" y="9182"/>
                    </a:lnTo>
                    <a:lnTo>
                      <a:pt x="53" y="9860"/>
                    </a:lnTo>
                    <a:lnTo>
                      <a:pt x="17" y="10486"/>
                    </a:lnTo>
                    <a:lnTo>
                      <a:pt x="17" y="10969"/>
                    </a:lnTo>
                    <a:lnTo>
                      <a:pt x="17" y="11295"/>
                    </a:lnTo>
                    <a:lnTo>
                      <a:pt x="125" y="11465"/>
                    </a:lnTo>
                    <a:lnTo>
                      <a:pt x="232" y="11634"/>
                    </a:lnTo>
                    <a:lnTo>
                      <a:pt x="411" y="11765"/>
                    </a:lnTo>
                    <a:lnTo>
                      <a:pt x="607" y="11895"/>
                    </a:lnTo>
                    <a:lnTo>
                      <a:pt x="858" y="12013"/>
                    </a:lnTo>
                    <a:lnTo>
                      <a:pt x="1126" y="12091"/>
                    </a:lnTo>
                    <a:lnTo>
                      <a:pt x="1430" y="12169"/>
                    </a:lnTo>
                    <a:lnTo>
                      <a:pt x="1716" y="12221"/>
                    </a:lnTo>
                    <a:lnTo>
                      <a:pt x="2056" y="12247"/>
                    </a:lnTo>
                    <a:lnTo>
                      <a:pt x="2360" y="12260"/>
                    </a:lnTo>
                    <a:lnTo>
                      <a:pt x="2664" y="12247"/>
                    </a:lnTo>
                    <a:lnTo>
                      <a:pt x="2986" y="12221"/>
                    </a:lnTo>
                    <a:lnTo>
                      <a:pt x="3290" y="12169"/>
                    </a:lnTo>
                    <a:lnTo>
                      <a:pt x="3558" y="12065"/>
                    </a:lnTo>
                    <a:lnTo>
                      <a:pt x="3808" y="11960"/>
                    </a:lnTo>
                    <a:lnTo>
                      <a:pt x="4041" y="11843"/>
                    </a:lnTo>
                    <a:lnTo>
                      <a:pt x="4255" y="11686"/>
                    </a:lnTo>
                    <a:lnTo>
                      <a:pt x="4523" y="11595"/>
                    </a:lnTo>
                    <a:lnTo>
                      <a:pt x="4792" y="11517"/>
                    </a:lnTo>
                    <a:lnTo>
                      <a:pt x="5113" y="11491"/>
                    </a:lnTo>
                    <a:lnTo>
                      <a:pt x="5453" y="11465"/>
                    </a:lnTo>
                    <a:lnTo>
                      <a:pt x="5757" y="11491"/>
                    </a:lnTo>
                    <a:lnTo>
                      <a:pt x="6097" y="11543"/>
                    </a:lnTo>
                    <a:lnTo>
                      <a:pt x="6454" y="11634"/>
                    </a:lnTo>
                    <a:lnTo>
                      <a:pt x="6758" y="11765"/>
                    </a:lnTo>
                    <a:lnTo>
                      <a:pt x="7062" y="11921"/>
                    </a:lnTo>
                    <a:lnTo>
                      <a:pt x="7313" y="12091"/>
                    </a:lnTo>
                    <a:lnTo>
                      <a:pt x="7545" y="12313"/>
                    </a:lnTo>
                    <a:lnTo>
                      <a:pt x="7760" y="12573"/>
                    </a:lnTo>
                    <a:lnTo>
                      <a:pt x="7885" y="12847"/>
                    </a:lnTo>
                    <a:lnTo>
                      <a:pt x="7992" y="13173"/>
                    </a:lnTo>
                    <a:lnTo>
                      <a:pt x="8028" y="13500"/>
                    </a:lnTo>
                    <a:lnTo>
                      <a:pt x="7992" y="13747"/>
                    </a:lnTo>
                    <a:lnTo>
                      <a:pt x="7885" y="13969"/>
                    </a:lnTo>
                    <a:lnTo>
                      <a:pt x="7760" y="14191"/>
                    </a:lnTo>
                    <a:lnTo>
                      <a:pt x="7545" y="14373"/>
                    </a:lnTo>
                    <a:lnTo>
                      <a:pt x="7313" y="14543"/>
                    </a:lnTo>
                    <a:lnTo>
                      <a:pt x="7062" y="14700"/>
                    </a:lnTo>
                    <a:lnTo>
                      <a:pt x="6758" y="14817"/>
                    </a:lnTo>
                    <a:lnTo>
                      <a:pt x="6454" y="14921"/>
                    </a:lnTo>
                    <a:lnTo>
                      <a:pt x="6097" y="15000"/>
                    </a:lnTo>
                    <a:lnTo>
                      <a:pt x="5757" y="15052"/>
                    </a:lnTo>
                    <a:lnTo>
                      <a:pt x="5453" y="15052"/>
                    </a:lnTo>
                    <a:lnTo>
                      <a:pt x="5113" y="15026"/>
                    </a:lnTo>
                    <a:lnTo>
                      <a:pt x="4792" y="14973"/>
                    </a:lnTo>
                    <a:lnTo>
                      <a:pt x="4523" y="14869"/>
                    </a:lnTo>
                    <a:lnTo>
                      <a:pt x="4255" y="14752"/>
                    </a:lnTo>
                    <a:lnTo>
                      <a:pt x="4041" y="14569"/>
                    </a:lnTo>
                    <a:lnTo>
                      <a:pt x="3844" y="14400"/>
                    </a:lnTo>
                    <a:lnTo>
                      <a:pt x="3594" y="14269"/>
                    </a:lnTo>
                    <a:lnTo>
                      <a:pt x="3361" y="14165"/>
                    </a:lnTo>
                    <a:lnTo>
                      <a:pt x="3111" y="14100"/>
                    </a:lnTo>
                    <a:lnTo>
                      <a:pt x="2843" y="14073"/>
                    </a:lnTo>
                    <a:lnTo>
                      <a:pt x="2574" y="14073"/>
                    </a:lnTo>
                    <a:lnTo>
                      <a:pt x="2288" y="14100"/>
                    </a:lnTo>
                    <a:lnTo>
                      <a:pt x="2020" y="14139"/>
                    </a:lnTo>
                    <a:lnTo>
                      <a:pt x="1734" y="14243"/>
                    </a:lnTo>
                    <a:lnTo>
                      <a:pt x="1466" y="14347"/>
                    </a:lnTo>
                    <a:lnTo>
                      <a:pt x="1233" y="14465"/>
                    </a:lnTo>
                    <a:lnTo>
                      <a:pt x="983" y="14621"/>
                    </a:lnTo>
                    <a:lnTo>
                      <a:pt x="786" y="14765"/>
                    </a:lnTo>
                    <a:lnTo>
                      <a:pt x="572" y="14947"/>
                    </a:lnTo>
                    <a:lnTo>
                      <a:pt x="411" y="15143"/>
                    </a:lnTo>
                    <a:lnTo>
                      <a:pt x="303" y="15378"/>
                    </a:lnTo>
                    <a:lnTo>
                      <a:pt x="196" y="15600"/>
                    </a:lnTo>
                    <a:lnTo>
                      <a:pt x="160" y="15873"/>
                    </a:lnTo>
                    <a:lnTo>
                      <a:pt x="196" y="16200"/>
                    </a:lnTo>
                    <a:lnTo>
                      <a:pt x="232" y="16526"/>
                    </a:lnTo>
                    <a:lnTo>
                      <a:pt x="411" y="17295"/>
                    </a:lnTo>
                    <a:lnTo>
                      <a:pt x="607" y="18104"/>
                    </a:lnTo>
                    <a:lnTo>
                      <a:pt x="715" y="18508"/>
                    </a:lnTo>
                    <a:lnTo>
                      <a:pt x="822" y="18926"/>
                    </a:lnTo>
                    <a:lnTo>
                      <a:pt x="876" y="19330"/>
                    </a:lnTo>
                    <a:lnTo>
                      <a:pt x="911" y="19734"/>
                    </a:lnTo>
                    <a:lnTo>
                      <a:pt x="911" y="20073"/>
                    </a:lnTo>
                    <a:lnTo>
                      <a:pt x="876" y="20426"/>
                    </a:lnTo>
                    <a:lnTo>
                      <a:pt x="858" y="20608"/>
                    </a:lnTo>
                    <a:lnTo>
                      <a:pt x="786" y="20752"/>
                    </a:lnTo>
                    <a:lnTo>
                      <a:pt x="715" y="20908"/>
                    </a:lnTo>
                    <a:lnTo>
                      <a:pt x="607" y="21026"/>
                    </a:lnTo>
                    <a:lnTo>
                      <a:pt x="1394" y="20934"/>
                    </a:lnTo>
                    <a:lnTo>
                      <a:pt x="2217" y="20804"/>
                    </a:lnTo>
                    <a:lnTo>
                      <a:pt x="3039" y="20726"/>
                    </a:lnTo>
                    <a:lnTo>
                      <a:pt x="3844" y="20660"/>
                    </a:lnTo>
                    <a:lnTo>
                      <a:pt x="4595" y="20634"/>
                    </a:lnTo>
                    <a:lnTo>
                      <a:pt x="5310" y="20634"/>
                    </a:lnTo>
                    <a:lnTo>
                      <a:pt x="5650" y="20660"/>
                    </a:lnTo>
                    <a:lnTo>
                      <a:pt x="6007" y="20700"/>
                    </a:lnTo>
                    <a:lnTo>
                      <a:pt x="6276" y="20752"/>
                    </a:lnTo>
                    <a:lnTo>
                      <a:pt x="6580" y="20830"/>
                    </a:lnTo>
                    <a:close/>
                  </a:path>
                </a:pathLst>
              </a:custGeom>
              <a:solidFill>
                <a:srgbClr val="CCFF99">
                  <a:alpha val="96077"/>
                </a:srgbClr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0" lon="300000" rev="0"/>
                </a:camera>
                <a:lightRig rig="legacyFlat4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</p:spPr>
            <p:txBody>
              <a:bodyPr anchor="ctr" anchorCtr="1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16400" name="Text Box 35"/>
              <p:cNvSpPr txBox="1">
                <a:spLocks noChangeArrowheads="1"/>
              </p:cNvSpPr>
              <p:nvPr/>
            </p:nvSpPr>
            <p:spPr bwMode="auto">
              <a:xfrm>
                <a:off x="4642" y="2917"/>
                <a:ext cx="1156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 b="1" dirty="0" err="1" smtClean="0">
                    <a:solidFill>
                      <a:schemeClr val="tx2"/>
                    </a:solidFill>
                    <a:latin typeface="Arial" pitchFamily="34" charset="0"/>
                  </a:rPr>
                  <a:t>XVIIè.s</a:t>
                </a:r>
                <a:endParaRPr lang="fr-FR" altLang="fr-FR" sz="1800" b="1" dirty="0" smtClean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 b="1" dirty="0" smtClean="0">
                    <a:solidFill>
                      <a:schemeClr val="tx2"/>
                    </a:solidFill>
                    <a:latin typeface="Arial" pitchFamily="34" charset="0"/>
                  </a:rPr>
                  <a:t>l'ingénieur </a:t>
                </a:r>
                <a:r>
                  <a:rPr lang="fr-FR" altLang="fr-FR" sz="1800" b="1" dirty="0">
                    <a:solidFill>
                      <a:schemeClr val="tx2"/>
                    </a:solidFill>
                    <a:latin typeface="Arial" pitchFamily="34" charset="0"/>
                  </a:rPr>
                  <a:t>au service de l'État</a:t>
                </a:r>
              </a:p>
            </p:txBody>
          </p:sp>
        </p:grpSp>
        <p:sp>
          <p:nvSpPr>
            <p:cNvPr id="16397" name="Rectangle 36"/>
            <p:cNvSpPr>
              <a:spLocks noChangeArrowheads="1"/>
            </p:cNvSpPr>
            <p:nvPr/>
          </p:nvSpPr>
          <p:spPr bwMode="auto">
            <a:xfrm>
              <a:off x="3833" y="2614"/>
              <a:ext cx="101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Nationale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Défense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  <a:latin typeface="Arial" pitchFamily="34" charset="0"/>
                </a:rPr>
                <a:t>Armée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6845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De quoi le monde </a:t>
            </a:r>
            <a:r>
              <a:rPr lang="fr-FR" dirty="0" err="1" smtClean="0"/>
              <a:t>a-t-il</a:t>
            </a:r>
            <a:r>
              <a:rPr lang="fr-FR" dirty="0" smtClean="0"/>
              <a:t> besoin?</a:t>
            </a:r>
            <a:endParaRPr lang="fr-FR" dirty="0"/>
          </a:p>
        </p:txBody>
      </p:sp>
      <p:sp>
        <p:nvSpPr>
          <p:cNvPr id="26627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2800" b="1" dirty="0" smtClean="0"/>
              <a:t>Gestion complexe équitable des territoires </a:t>
            </a:r>
            <a:r>
              <a:rPr lang="fr-FR" altLang="fr-FR" sz="2800" dirty="0" smtClean="0"/>
              <a:t>(villages, villes, cantons, Etats, continents..)</a:t>
            </a:r>
          </a:p>
          <a:p>
            <a:pPr eaLnBrk="1" hangingPunct="1"/>
            <a:endParaRPr lang="fr-FR" altLang="fr-FR" sz="2800" dirty="0" smtClean="0"/>
          </a:p>
          <a:p>
            <a:pPr eaLnBrk="1" hangingPunct="1"/>
            <a:r>
              <a:rPr lang="fr-FR" altLang="fr-FR" sz="2800" b="1" dirty="0" smtClean="0"/>
              <a:t>Organisation d’un environnement quotidien vivable pour tous</a:t>
            </a:r>
            <a:r>
              <a:rPr lang="fr-FR" altLang="fr-FR" sz="2800" dirty="0" smtClean="0"/>
              <a:t> </a:t>
            </a:r>
          </a:p>
          <a:p>
            <a:pPr eaLnBrk="1" hangingPunct="1"/>
            <a:endParaRPr lang="fr-FR" altLang="fr-FR" sz="2800" dirty="0" smtClean="0"/>
          </a:p>
          <a:p>
            <a:pPr eaLnBrk="1" hangingPunct="1"/>
            <a:r>
              <a:rPr lang="fr-FR" altLang="fr-FR" sz="2800" b="1" dirty="0" smtClean="0"/>
              <a:t>Développement économiquement viable </a:t>
            </a:r>
            <a:r>
              <a:rPr lang="fr-FR" altLang="fr-FR" sz="2800" dirty="0" smtClean="0"/>
              <a:t>offrant des possibilités de progrès pour un monde juste </a:t>
            </a:r>
          </a:p>
        </p:txBody>
      </p:sp>
    </p:spTree>
    <p:extLst>
      <p:ext uri="{BB962C8B-B14F-4D97-AF65-F5344CB8AC3E}">
        <p14:creationId xmlns:p14="http://schemas.microsoft.com/office/powerpoint/2010/main" val="3539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Renforcement des liens entre Education et marché de l’Emploi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Développement industriel et innovation scientifique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Environnement - changement climatique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Egalité et Diversité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fr-FR" dirty="0" smtClean="0"/>
              <a:t>Contribution au développement des pays </a:t>
            </a:r>
            <a:r>
              <a:rPr lang="fr-FR" dirty="0"/>
              <a:t>pauvres et nouveaux modèles économiques</a:t>
            </a:r>
            <a:endParaRPr lang="fr-FR" dirty="0" smtClean="0"/>
          </a:p>
          <a:p>
            <a:pPr marL="265176" indent="-265176">
              <a:buFont typeface="Wingdings 2"/>
              <a:buChar char=""/>
              <a:defRPr/>
            </a:pPr>
            <a:r>
              <a:rPr lang="fr-FR" dirty="0" smtClean="0"/>
              <a:t>Développement </a:t>
            </a:r>
            <a:r>
              <a:rPr lang="fr-FR" dirty="0"/>
              <a:t>industriel et innovation scientifique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fr-FR" dirty="0" smtClean="0"/>
              <a:t>Mondialisation, Robotisation, Industrie 4.0, </a:t>
            </a:r>
            <a:r>
              <a:rPr lang="fr-FR" dirty="0" err="1" smtClean="0"/>
              <a:t>NTICs</a:t>
            </a:r>
            <a:endParaRPr lang="fr-FR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…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31746" name="Titre 3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…Et des grandes questions du moment..</a:t>
            </a:r>
          </a:p>
        </p:txBody>
      </p:sp>
    </p:spTree>
    <p:extLst>
      <p:ext uri="{BB962C8B-B14F-4D97-AF65-F5344CB8AC3E}">
        <p14:creationId xmlns:p14="http://schemas.microsoft.com/office/powerpoint/2010/main" val="25032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1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979751"/>
          </a:xfrm>
        </p:spPr>
        <p:txBody>
          <a:bodyPr/>
          <a:lstStyle/>
          <a:p>
            <a:r>
              <a:rPr lang="en-US" altLang="fr-FR" dirty="0" err="1" smtClean="0"/>
              <a:t>Que</a:t>
            </a:r>
            <a:r>
              <a:rPr lang="en-US" altLang="fr-FR" dirty="0" smtClean="0"/>
              <a:t> la </a:t>
            </a:r>
            <a:r>
              <a:rPr lang="en-US" altLang="fr-FR" dirty="0" err="1" smtClean="0"/>
              <a:t>façon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communiquer</a:t>
            </a:r>
            <a:r>
              <a:rPr lang="en-US" altLang="fr-FR" dirty="0" smtClean="0"/>
              <a:t> </a:t>
            </a:r>
            <a:r>
              <a:rPr lang="en-US" altLang="fr-FR" sz="3600" dirty="0" smtClean="0"/>
              <a:t>top-down,</a:t>
            </a:r>
            <a:r>
              <a:rPr lang="en-US" altLang="fr-FR" dirty="0" smtClean="0"/>
              <a:t> </a:t>
            </a:r>
            <a:r>
              <a:rPr lang="en-US" altLang="fr-FR" sz="3600" dirty="0" smtClean="0"/>
              <a:t>one-way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c’est</a:t>
            </a:r>
            <a:r>
              <a:rPr lang="en-US" altLang="fr-FR" dirty="0" smtClean="0"/>
              <a:t> </a:t>
            </a:r>
            <a:r>
              <a:rPr lang="en-US" altLang="fr-FR" sz="4400" b="1" i="1" dirty="0" smtClean="0">
                <a:solidFill>
                  <a:srgbClr val="FF0000"/>
                </a:solidFill>
              </a:rPr>
              <a:t>mort</a:t>
            </a:r>
            <a:r>
              <a:rPr lang="en-US" altLang="fr-FR" dirty="0" smtClean="0"/>
              <a:t>.</a:t>
            </a:r>
          </a:p>
          <a:p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dirty="0" smtClean="0"/>
              <a:t> </a:t>
            </a:r>
            <a:endParaRPr lang="fr-FR" alt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86549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Et nos jeunes professionnels… Que pensent-ils ? </a:t>
            </a:r>
            <a:endParaRPr lang="fr-FR" dirty="0"/>
          </a:p>
        </p:txBody>
      </p:sp>
      <p:pic>
        <p:nvPicPr>
          <p:cNvPr id="4" name="Picture 7" descr="games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2479153"/>
            <a:ext cx="5207000" cy="31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49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30500"/>
            <a:ext cx="6172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1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dirty="0" err="1">
                <a:latin typeface="+mn-lt"/>
                <a:cs typeface="+mn-cs"/>
              </a:rPr>
              <a:t>Que</a:t>
            </a:r>
            <a:r>
              <a:rPr lang="en-US" sz="2700" dirty="0">
                <a:latin typeface="+mn-lt"/>
                <a:cs typeface="+mn-cs"/>
              </a:rPr>
              <a:t> la </a:t>
            </a:r>
            <a:r>
              <a:rPr lang="en-US" sz="2700" b="1" dirty="0" err="1">
                <a:latin typeface="+mn-lt"/>
                <a:cs typeface="+mn-cs"/>
              </a:rPr>
              <a:t>diversité</a:t>
            </a:r>
            <a:r>
              <a:rPr lang="en-US" sz="2700" b="1" dirty="0">
                <a:latin typeface="+mn-lt"/>
                <a:cs typeface="+mn-cs"/>
              </a:rPr>
              <a:t> </a:t>
            </a:r>
            <a:r>
              <a:rPr lang="en-US" sz="2700" dirty="0" err="1">
                <a:latin typeface="+mn-lt"/>
                <a:cs typeface="+mn-cs"/>
              </a:rPr>
              <a:t>façonn</a:t>
            </a:r>
            <a:r>
              <a:rPr lang="en-US" sz="2700" dirty="0">
                <a:latin typeface="+mn-lt"/>
                <a:cs typeface="+mn-cs"/>
              </a:rPr>
              <a:t>e et </a:t>
            </a:r>
            <a:r>
              <a:rPr lang="en-US" sz="3600" b="1" i="1" dirty="0" err="1">
                <a:solidFill>
                  <a:srgbClr val="FF0000"/>
                </a:solidFill>
                <a:latin typeface="+mn-lt"/>
                <a:cs typeface="+mn-cs"/>
              </a:rPr>
              <a:t>enrichit</a:t>
            </a:r>
            <a:r>
              <a:rPr lang="en-US" sz="3600" b="1" i="1" dirty="0">
                <a:solidFill>
                  <a:srgbClr val="FF0000"/>
                </a:solidFill>
                <a:latin typeface="+mn-lt"/>
                <a:cs typeface="+mn-cs"/>
              </a:rPr>
              <a:t> le monde</a:t>
            </a:r>
            <a:endParaRPr lang="en-US" sz="27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fr-FR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 pensent-ils ? </a:t>
            </a:r>
            <a:endParaRPr lang="fr-F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378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mtClean="0"/>
              <a:t>…Que la croissance économique profite à une minorité, et que cela les empêche de progresser socialement</a:t>
            </a:r>
          </a:p>
          <a:p>
            <a:endParaRPr lang="en-US" altLang="fr-FR" smtClean="0"/>
          </a:p>
          <a:p>
            <a:r>
              <a:rPr lang="en-US" altLang="fr-FR" smtClean="0"/>
              <a:t>Mais qu’elle est </a:t>
            </a:r>
            <a:r>
              <a:rPr lang="en-US" altLang="fr-FR" sz="3200" b="1" i="1" smtClean="0">
                <a:solidFill>
                  <a:srgbClr val="FF0000"/>
                </a:solidFill>
              </a:rPr>
              <a:t>compatible avec un développement durable des territoires </a:t>
            </a:r>
            <a:endParaRPr lang="fr-FR" altLang="fr-FR" b="1" i="1" smtClean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pensent-ils ? </a:t>
            </a:r>
            <a:endParaRPr lang="fr-FR" dirty="0"/>
          </a:p>
        </p:txBody>
      </p:sp>
      <p:pic>
        <p:nvPicPr>
          <p:cNvPr id="39940" name="Picture 15" descr="genYlin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306888"/>
            <a:ext cx="577056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979751"/>
          </a:xfrm>
        </p:spPr>
        <p:txBody>
          <a:bodyPr/>
          <a:lstStyle/>
          <a:p>
            <a:pPr marL="0" indent="0">
              <a:buNone/>
            </a:pPr>
            <a:r>
              <a:rPr lang="en-US" altLang="fr-FR" dirty="0" err="1" smtClean="0"/>
              <a:t>Ils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veulent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travailler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dans</a:t>
            </a:r>
            <a:r>
              <a:rPr lang="en-US" altLang="fr-FR" dirty="0" smtClean="0"/>
              <a:t> des </a:t>
            </a:r>
            <a:r>
              <a:rPr lang="en-US" altLang="fr-FR" sz="3600" b="1" i="1" dirty="0" err="1" smtClean="0">
                <a:solidFill>
                  <a:srgbClr val="FF0000"/>
                </a:solidFill>
              </a:rPr>
              <a:t>entreprises</a:t>
            </a:r>
            <a:r>
              <a:rPr lang="en-US" altLang="fr-FR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fr-FR" sz="3600" b="1" i="1" dirty="0" err="1" smtClean="0">
                <a:solidFill>
                  <a:srgbClr val="FF0000"/>
                </a:solidFill>
              </a:rPr>
              <a:t>responsables</a:t>
            </a:r>
            <a:r>
              <a:rPr lang="en-US" altLang="fr-FR" dirty="0" smtClean="0"/>
              <a:t>, qui :</a:t>
            </a:r>
          </a:p>
          <a:p>
            <a:pPr lvl="2">
              <a:lnSpc>
                <a:spcPct val="150000"/>
              </a:lnSpc>
            </a:pPr>
            <a:r>
              <a:rPr lang="en-US" altLang="fr-FR" sz="2800" dirty="0" smtClean="0"/>
              <a:t>Fait </a:t>
            </a:r>
            <a:r>
              <a:rPr lang="en-US" altLang="fr-FR" sz="2800" dirty="0" err="1" smtClean="0"/>
              <a:t>participer</a:t>
            </a:r>
            <a:r>
              <a:rPr lang="en-US" altLang="fr-FR" sz="2800" dirty="0" smtClean="0"/>
              <a:t> les </a:t>
            </a:r>
            <a:r>
              <a:rPr lang="en-US" altLang="fr-FR" sz="2800" dirty="0" err="1" smtClean="0"/>
              <a:t>salariés</a:t>
            </a:r>
            <a:r>
              <a:rPr lang="en-US" altLang="fr-FR" sz="2800" dirty="0" smtClean="0"/>
              <a:t> aux </a:t>
            </a:r>
            <a:r>
              <a:rPr lang="en-US" altLang="fr-FR" sz="2800" dirty="0" err="1" smtClean="0"/>
              <a:t>résultats</a:t>
            </a:r>
            <a:endParaRPr lang="en-US" altLang="fr-FR" sz="2800" dirty="0" smtClean="0"/>
          </a:p>
          <a:p>
            <a:pPr lvl="2">
              <a:lnSpc>
                <a:spcPct val="150000"/>
              </a:lnSpc>
            </a:pPr>
            <a:r>
              <a:rPr lang="en-US" altLang="fr-FR" sz="2800" dirty="0" err="1" smtClean="0"/>
              <a:t>Respecte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l’environnement</a:t>
            </a:r>
            <a:endParaRPr lang="en-US" altLang="fr-FR" sz="2800" dirty="0" smtClean="0"/>
          </a:p>
          <a:p>
            <a:pPr lvl="2">
              <a:lnSpc>
                <a:spcPct val="150000"/>
              </a:lnSpc>
            </a:pPr>
            <a:r>
              <a:rPr lang="en-US" altLang="fr-FR" sz="2800" dirty="0" err="1" smtClean="0"/>
              <a:t>Pratique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l’égalité</a:t>
            </a:r>
            <a:r>
              <a:rPr lang="en-US" altLang="fr-FR" sz="2800" dirty="0" smtClean="0"/>
              <a:t> sous </a:t>
            </a:r>
            <a:r>
              <a:rPr lang="en-US" altLang="fr-FR" sz="2800" dirty="0" err="1" smtClean="0"/>
              <a:t>toutes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ses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formes</a:t>
            </a:r>
            <a:r>
              <a:rPr lang="en-US" altLang="fr-FR" sz="2800" dirty="0" smtClean="0"/>
              <a:t>, y </a:t>
            </a:r>
            <a:r>
              <a:rPr lang="en-US" altLang="fr-FR" sz="2800" dirty="0" err="1" smtClean="0"/>
              <a:t>compris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l’égalité</a:t>
            </a:r>
            <a:r>
              <a:rPr lang="en-US" altLang="fr-FR" sz="2800" dirty="0" smtClean="0"/>
              <a:t> des </a:t>
            </a:r>
            <a:r>
              <a:rPr lang="en-US" altLang="fr-FR" sz="2800" dirty="0" err="1" smtClean="0"/>
              <a:t>rémunérations</a:t>
            </a:r>
            <a:r>
              <a:rPr lang="en-US" altLang="fr-FR" sz="2800" dirty="0" smtClean="0"/>
              <a:t/>
            </a:r>
            <a:br>
              <a:rPr lang="en-US" altLang="fr-FR" sz="2800" dirty="0" smtClean="0"/>
            </a:br>
            <a:r>
              <a:rPr lang="en-US" altLang="fr-FR" sz="2800" dirty="0" smtClean="0"/>
              <a:t> </a:t>
            </a:r>
            <a:endParaRPr lang="fr-FR" altLang="fr-FR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veulent-ils?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Et surtout…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5" y="1101435"/>
            <a:ext cx="7647710" cy="43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054" y="337250"/>
            <a:ext cx="7800109" cy="45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93964" y="4666117"/>
            <a:ext cx="874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www.swissengineering.ch</a:t>
            </a:r>
          </a:p>
        </p:txBody>
      </p:sp>
    </p:spTree>
    <p:extLst>
      <p:ext uri="{BB962C8B-B14F-4D97-AF65-F5344CB8AC3E}">
        <p14:creationId xmlns:p14="http://schemas.microsoft.com/office/powerpoint/2010/main" val="30091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social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6675"/>
            <a:ext cx="9012237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0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Sont-ils/elles donc prêt-e-s pour industrie 4.0</a:t>
            </a:r>
            <a:r>
              <a:rPr lang="fr-FR" dirty="0" smtClean="0"/>
              <a:t>?!</a:t>
            </a:r>
            <a:br>
              <a:rPr lang="fr-FR" dirty="0" smtClean="0"/>
            </a:br>
            <a:r>
              <a:rPr lang="fr-FR" sz="2400" b="0" i="1" dirty="0" smtClean="0">
                <a:solidFill>
                  <a:srgbClr val="FF0000"/>
                </a:solidFill>
              </a:rPr>
              <a:t>Rappel de quelques concepts…</a:t>
            </a:r>
            <a:endParaRPr lang="fr-FR" b="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318162"/>
            <a:ext cx="8532421" cy="4808002"/>
          </a:xfrm>
          <a:noFill/>
        </p:spPr>
        <p:txBody>
          <a:bodyPr/>
          <a:lstStyle/>
          <a:p>
            <a:r>
              <a:rPr lang="fr-FR" sz="2100" b="1" dirty="0"/>
              <a:t>Numérisation de </a:t>
            </a:r>
            <a:r>
              <a:rPr lang="fr-FR" sz="2100" b="1" dirty="0" smtClean="0"/>
              <a:t>l’usine: </a:t>
            </a:r>
            <a:r>
              <a:rPr lang="fr-FR" sz="2100" dirty="0" smtClean="0"/>
              <a:t>recours </a:t>
            </a:r>
            <a:r>
              <a:rPr lang="fr-FR" sz="2100" dirty="0"/>
              <a:t>à l’internet des </a:t>
            </a:r>
            <a:r>
              <a:rPr lang="fr-FR" sz="2100" dirty="0" smtClean="0"/>
              <a:t>objets,  </a:t>
            </a:r>
            <a:r>
              <a:rPr lang="fr-FR" sz="2100" dirty="0"/>
              <a:t>aux </a:t>
            </a:r>
            <a:r>
              <a:rPr lang="fr-FR" sz="2100" dirty="0" smtClean="0"/>
              <a:t>réseaux </a:t>
            </a:r>
            <a:r>
              <a:rPr lang="fr-FR" sz="2100" dirty="0"/>
              <a:t>virtuels servant à contrôler des objets physiques</a:t>
            </a:r>
            <a:r>
              <a:rPr lang="fr-FR" sz="2100" dirty="0" smtClean="0"/>
              <a:t>,.. communication continue, utilisation </a:t>
            </a:r>
            <a:r>
              <a:rPr lang="fr-FR" sz="2100" dirty="0"/>
              <a:t>de capteurs </a:t>
            </a:r>
            <a:r>
              <a:rPr lang="fr-FR" sz="2100" dirty="0" smtClean="0"/>
              <a:t>communicants, capacité d’autodiagnostic, ..</a:t>
            </a:r>
          </a:p>
          <a:p>
            <a:r>
              <a:rPr lang="fr-FR" sz="2100" b="1" dirty="0" smtClean="0"/>
              <a:t>Flexibilité </a:t>
            </a:r>
            <a:r>
              <a:rPr lang="fr-FR" sz="2100" b="1" dirty="0"/>
              <a:t>de l’usine et personnalisation de la </a:t>
            </a:r>
            <a:r>
              <a:rPr lang="fr-FR" sz="2100" b="1" dirty="0" smtClean="0"/>
              <a:t>production: </a:t>
            </a:r>
            <a:r>
              <a:rPr lang="fr-FR" sz="2100" dirty="0" smtClean="0"/>
              <a:t>les différentes parties prenantes prennent une </a:t>
            </a:r>
            <a:r>
              <a:rPr lang="fr-FR" sz="2100" dirty="0"/>
              <a:t>place dans le </a:t>
            </a:r>
            <a:r>
              <a:rPr lang="fr-FR" sz="2100" dirty="0" smtClean="0"/>
              <a:t>processus..</a:t>
            </a:r>
            <a:endParaRPr lang="fr-FR" sz="2100" dirty="0"/>
          </a:p>
          <a:p>
            <a:r>
              <a:rPr lang="fr-FR" sz="2100" b="1" dirty="0"/>
              <a:t>De nouveaux outils </a:t>
            </a:r>
            <a:r>
              <a:rPr lang="fr-FR" sz="2100" b="1" dirty="0" smtClean="0"/>
              <a:t>logistiques </a:t>
            </a:r>
            <a:r>
              <a:rPr lang="fr-FR" sz="2100" dirty="0" smtClean="0"/>
              <a:t>capables </a:t>
            </a:r>
            <a:r>
              <a:rPr lang="fr-FR" sz="2100" dirty="0"/>
              <a:t>d'échanger rapidement et en une seule fois les informations de l'entreprise productrice avec l’ensemble de ses prestataires.</a:t>
            </a:r>
          </a:p>
          <a:p>
            <a:r>
              <a:rPr lang="fr-FR" sz="2100" b="1" dirty="0"/>
              <a:t>Des outils de </a:t>
            </a:r>
            <a:r>
              <a:rPr lang="fr-FR" sz="2100" b="1" dirty="0" smtClean="0"/>
              <a:t>simulation </a:t>
            </a:r>
            <a:r>
              <a:rPr lang="fr-FR" sz="2100" dirty="0" smtClean="0"/>
              <a:t>de procédés, tests</a:t>
            </a:r>
            <a:r>
              <a:rPr lang="fr-FR" sz="2100" dirty="0"/>
              <a:t>, </a:t>
            </a:r>
            <a:r>
              <a:rPr lang="fr-FR" sz="2100" dirty="0" smtClean="0"/>
              <a:t>réparations </a:t>
            </a:r>
            <a:r>
              <a:rPr lang="fr-FR" sz="2100" dirty="0"/>
              <a:t>et </a:t>
            </a:r>
            <a:r>
              <a:rPr lang="fr-FR" sz="2100" dirty="0" smtClean="0"/>
              <a:t>maintenance, modélisation </a:t>
            </a:r>
            <a:r>
              <a:rPr lang="fr-FR" sz="2100" dirty="0"/>
              <a:t>des lignes de production, des espaces de stockage</a:t>
            </a:r>
            <a:r>
              <a:rPr lang="fr-FR" sz="2100" dirty="0" smtClean="0"/>
              <a:t>, etc..</a:t>
            </a:r>
          </a:p>
          <a:p>
            <a:r>
              <a:rPr lang="fr-FR" sz="2100" b="1" dirty="0" smtClean="0"/>
              <a:t>Une </a:t>
            </a:r>
            <a:r>
              <a:rPr lang="fr-FR" sz="2100" b="1" dirty="0"/>
              <a:t>usine économe en énergie et en matières </a:t>
            </a:r>
            <a:r>
              <a:rPr lang="fr-FR" sz="2100" b="1" dirty="0" smtClean="0"/>
              <a:t>premières </a:t>
            </a:r>
            <a:r>
              <a:rPr lang="fr-FR" sz="2100" dirty="0" smtClean="0"/>
              <a:t>et nouveaux </a:t>
            </a:r>
            <a:r>
              <a:rPr lang="fr-FR" sz="2100" dirty="0"/>
              <a:t>gains de productivité</a:t>
            </a:r>
            <a:r>
              <a:rPr lang="fr-FR" sz="2100" dirty="0" smtClean="0"/>
              <a:t>.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9450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smart-industries.fr/images/SMART-INDUSTRIES-schema-g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1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6682" y="274638"/>
            <a:ext cx="8857318" cy="1143000"/>
          </a:xfrm>
        </p:spPr>
        <p:txBody>
          <a:bodyPr/>
          <a:lstStyle/>
          <a:p>
            <a:r>
              <a:rPr lang="fr-FR" sz="2800" dirty="0" smtClean="0"/>
              <a:t>La formation : clé de la productivité et de l’emploi</a:t>
            </a:r>
            <a:br>
              <a:rPr lang="fr-FR" sz="2800" dirty="0" smtClean="0"/>
            </a:br>
            <a:r>
              <a:rPr lang="fr-FR" sz="2300" dirty="0" smtClean="0">
                <a:solidFill>
                  <a:srgbClr val="0070C0"/>
                </a:solidFill>
              </a:rPr>
              <a:t>Cercle de connaissances, d’expériences et de résolutions de problèmes</a:t>
            </a:r>
            <a:endParaRPr lang="fr-FR" sz="23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" y="1567543"/>
            <a:ext cx="9095301" cy="37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L’importance de l’économie industrielle:</a:t>
            </a:r>
            <a:br>
              <a:rPr lang="fr-FR" dirty="0" smtClean="0"/>
            </a:br>
            <a:r>
              <a:rPr lang="fr-FR" sz="2800" dirty="0" smtClean="0">
                <a:solidFill>
                  <a:srgbClr val="0070C0"/>
                </a:solidFill>
              </a:rPr>
              <a:t>les technologies innovantes créent la demande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1" y="1531918"/>
            <a:ext cx="9227673" cy="362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 restent </a:t>
            </a:r>
            <a:r>
              <a:rPr lang="fr-FR" dirty="0" smtClean="0"/>
              <a:t>bien entendu en suspens..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évolueront nos «métier</a:t>
            </a:r>
            <a:r>
              <a:rPr lang="fr-FR" dirty="0"/>
              <a:t>s</a:t>
            </a:r>
            <a:r>
              <a:rPr lang="fr-FR" dirty="0" smtClean="0"/>
              <a:t>» demain ?</a:t>
            </a:r>
          </a:p>
          <a:p>
            <a:r>
              <a:rPr lang="fr-FR" dirty="0" smtClean="0"/>
              <a:t>Que deviennent les métiers </a:t>
            </a:r>
            <a:r>
              <a:rPr lang="fr-FR" dirty="0"/>
              <a:t>de la conception, de la </a:t>
            </a:r>
            <a:r>
              <a:rPr lang="fr-FR" dirty="0" smtClean="0"/>
              <a:t>maintenance, de la </a:t>
            </a:r>
            <a:r>
              <a:rPr lang="fr-FR" dirty="0"/>
              <a:t>conduite de </a:t>
            </a:r>
            <a:r>
              <a:rPr lang="fr-FR" dirty="0" smtClean="0"/>
              <a:t>ligne..?</a:t>
            </a:r>
          </a:p>
          <a:p>
            <a:r>
              <a:rPr lang="fr-FR" dirty="0" smtClean="0"/>
              <a:t>Quand </a:t>
            </a:r>
            <a:r>
              <a:rPr lang="fr-FR" dirty="0"/>
              <a:t>et comment revoir nos formations initiales </a:t>
            </a:r>
            <a:r>
              <a:rPr lang="fr-FR" dirty="0" smtClean="0"/>
              <a:t>? </a:t>
            </a:r>
            <a:r>
              <a:rPr lang="fr-FR" dirty="0"/>
              <a:t>Formation </a:t>
            </a:r>
            <a:r>
              <a:rPr lang="fr-FR" dirty="0" smtClean="0"/>
              <a:t>des femmes et des hommes </a:t>
            </a:r>
            <a:r>
              <a:rPr lang="fr-FR" dirty="0"/>
              <a:t>tout au long de la </a:t>
            </a:r>
            <a:r>
              <a:rPr lang="fr-FR" dirty="0" smtClean="0"/>
              <a:t>vie </a:t>
            </a:r>
            <a:r>
              <a:rPr lang="fr-FR" dirty="0" smtClean="0"/>
              <a:t>(c’est déjà une question pour </a:t>
            </a:r>
            <a:r>
              <a:rPr lang="fr-FR" dirty="0" err="1" smtClean="0"/>
              <a:t>today</a:t>
            </a:r>
            <a:r>
              <a:rPr lang="fr-FR" dirty="0" smtClean="0"/>
              <a:t>!)</a:t>
            </a:r>
          </a:p>
          <a:p>
            <a:r>
              <a:rPr lang="fr-FR" dirty="0" smtClean="0"/>
              <a:t>À quel âge doit-on commencer l’initiation </a:t>
            </a:r>
            <a:r>
              <a:rPr lang="fr-FR" dirty="0"/>
              <a:t>aux outils </a:t>
            </a:r>
            <a:r>
              <a:rPr lang="fr-FR" dirty="0" smtClean="0"/>
              <a:t>numériques?</a:t>
            </a:r>
          </a:p>
          <a:p>
            <a:r>
              <a:rPr lang="fr-FR" dirty="0" smtClean="0"/>
              <a:t>Comment doit-on communiquer vers le grand public sur toutes ces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95263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résumé.. </a:t>
            </a:r>
            <a:r>
              <a:rPr lang="fr-FR" dirty="0" err="1" smtClean="0"/>
              <a:t>Swissengineering</a:t>
            </a:r>
            <a:r>
              <a:rPr lang="fr-FR" dirty="0" smtClean="0"/>
              <a:t>, partie prenante dans l’industrie 4.0 avec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</a:t>
            </a:r>
            <a:r>
              <a:rPr lang="fr-FR" b="1" dirty="0"/>
              <a:t>vision globale </a:t>
            </a:r>
            <a:r>
              <a:rPr lang="fr-FR" dirty="0"/>
              <a:t>sur le territoire Romand, vers la Suisse, l’Europe et l’International</a:t>
            </a:r>
          </a:p>
          <a:p>
            <a:r>
              <a:rPr lang="fr-FR" dirty="0" smtClean="0"/>
              <a:t>Une stratégie </a:t>
            </a:r>
            <a:r>
              <a:rPr lang="fr-FR" dirty="0"/>
              <a:t>basée sur </a:t>
            </a:r>
            <a:r>
              <a:rPr lang="fr-FR" b="1" dirty="0" smtClean="0"/>
              <a:t>l’innovation</a:t>
            </a:r>
            <a:r>
              <a:rPr lang="fr-FR" dirty="0" smtClean="0"/>
              <a:t> de nos membres et partenaires, et à l’écoute des tendances </a:t>
            </a:r>
          </a:p>
          <a:p>
            <a:r>
              <a:rPr lang="fr-FR" dirty="0" smtClean="0"/>
              <a:t>Une participation accrue aux </a:t>
            </a:r>
            <a:r>
              <a:rPr lang="fr-FR" dirty="0"/>
              <a:t>groupes de </a:t>
            </a:r>
            <a:r>
              <a:rPr lang="fr-FR" dirty="0" smtClean="0"/>
              <a:t>réflexion dans les domaines des </a:t>
            </a:r>
            <a:r>
              <a:rPr lang="fr-FR" b="1" dirty="0" smtClean="0"/>
              <a:t>nouvelles technologies</a:t>
            </a:r>
          </a:p>
          <a:p>
            <a:r>
              <a:rPr lang="fr-FR" dirty="0" smtClean="0"/>
              <a:t>Des partenariats </a:t>
            </a:r>
            <a:r>
              <a:rPr lang="fr-FR" dirty="0"/>
              <a:t>avec </a:t>
            </a:r>
            <a:r>
              <a:rPr lang="fr-FR" dirty="0" smtClean="0"/>
              <a:t>les </a:t>
            </a:r>
            <a:r>
              <a:rPr lang="fr-FR" b="1" dirty="0" smtClean="0"/>
              <a:t>industriels</a:t>
            </a:r>
            <a:r>
              <a:rPr lang="fr-FR" dirty="0" smtClean="0"/>
              <a:t> présents en Romandie</a:t>
            </a:r>
            <a:endParaRPr lang="fr-FR" dirty="0"/>
          </a:p>
          <a:p>
            <a:r>
              <a:rPr lang="fr-FR" dirty="0" smtClean="0"/>
              <a:t>Des </a:t>
            </a:r>
            <a:r>
              <a:rPr lang="fr-FR" b="1" dirty="0" smtClean="0"/>
              <a:t>actions avec les </a:t>
            </a:r>
            <a:r>
              <a:rPr lang="fr-FR" b="1" dirty="0"/>
              <a:t>acteurs de </a:t>
            </a:r>
            <a:r>
              <a:rPr lang="fr-FR" b="1" dirty="0" smtClean="0"/>
              <a:t>la formation </a:t>
            </a:r>
            <a:r>
              <a:rPr lang="fr-FR" dirty="0" smtClean="0"/>
              <a:t>Romands pour mieux servir nos membres avec des séminaires adaptés </a:t>
            </a:r>
            <a:r>
              <a:rPr lang="fr-FR" dirty="0"/>
              <a:t>et </a:t>
            </a:r>
            <a:r>
              <a:rPr lang="fr-FR" dirty="0" smtClean="0"/>
              <a:t>innovants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20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137" y="1173717"/>
            <a:ext cx="8325135" cy="3179928"/>
          </a:xfrm>
        </p:spPr>
        <p:txBody>
          <a:bodyPr/>
          <a:lstStyle/>
          <a:p>
            <a:r>
              <a:rPr lang="de-CH" dirty="0" smtClean="0"/>
              <a:t>Merci de </a:t>
            </a:r>
            <a:r>
              <a:rPr lang="de-CH" dirty="0" err="1" smtClean="0"/>
              <a:t>votre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4000" dirty="0" smtClean="0"/>
              <a:t/>
            </a:r>
            <a:br>
              <a:rPr lang="de-CH" sz="4000" dirty="0" smtClean="0"/>
            </a:br>
            <a:r>
              <a:rPr lang="fr-FR" sz="3600" dirty="0" smtClean="0"/>
              <a:t>Yvette.ramos@swissengineering-ge.ch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…Le </a:t>
            </a:r>
            <a:r>
              <a:rPr lang="fr-FR" sz="2800" dirty="0"/>
              <a:t>plus important réseau professionnel </a:t>
            </a:r>
            <a:r>
              <a:rPr lang="fr-FR" sz="2800" dirty="0" smtClean="0"/>
              <a:t>d’ingénieurs </a:t>
            </a:r>
            <a:r>
              <a:rPr lang="fr-FR" sz="2800" dirty="0"/>
              <a:t>et </a:t>
            </a:r>
            <a:r>
              <a:rPr lang="fr-FR" sz="2800" dirty="0" smtClean="0"/>
              <a:t>d’architectes </a:t>
            </a:r>
            <a:r>
              <a:rPr lang="fr-FR" sz="2800" dirty="0"/>
              <a:t>de </a:t>
            </a:r>
            <a:r>
              <a:rPr lang="fr-FR" sz="2800" dirty="0" smtClean="0"/>
              <a:t>Suisse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251" y="1417638"/>
            <a:ext cx="8843749" cy="4708525"/>
          </a:xfrm>
        </p:spPr>
        <p:txBody>
          <a:bodyPr/>
          <a:lstStyle/>
          <a:p>
            <a:r>
              <a:rPr lang="fr-FR" sz="2500" dirty="0" smtClean="0"/>
              <a:t>Depuis </a:t>
            </a:r>
            <a:r>
              <a:rPr lang="fr-FR" sz="2500" dirty="0"/>
              <a:t>plus de 100 ans, Swiss Engineering représente leurs intérêts dans les </a:t>
            </a:r>
            <a:r>
              <a:rPr lang="fr-FR" sz="2500" b="1" dirty="0"/>
              <a:t>milieux politiques, économ</a:t>
            </a:r>
            <a:r>
              <a:rPr lang="fr-FR" sz="2500" dirty="0"/>
              <a:t>iques, dans le domaine de la </a:t>
            </a:r>
            <a:r>
              <a:rPr lang="fr-FR" sz="2500" b="1" dirty="0"/>
              <a:t>formation et dans la société en général</a:t>
            </a:r>
            <a:r>
              <a:rPr lang="fr-FR" sz="2500" dirty="0"/>
              <a:t>, et les soutient dans leur </a:t>
            </a:r>
            <a:r>
              <a:rPr lang="fr-FR" sz="2500" b="1" dirty="0"/>
              <a:t>développement professionnel </a:t>
            </a:r>
            <a:r>
              <a:rPr lang="fr-FR" sz="2500" dirty="0"/>
              <a:t>par des prestations sur mesure. </a:t>
            </a:r>
            <a:endParaRPr lang="fr-FR" sz="2500" dirty="0" smtClean="0"/>
          </a:p>
          <a:p>
            <a:r>
              <a:rPr lang="fr-FR" sz="2500" dirty="0" smtClean="0"/>
              <a:t>En </a:t>
            </a:r>
            <a:r>
              <a:rPr lang="fr-FR" sz="2500" dirty="0"/>
              <a:t>tant que porte-parole de la </a:t>
            </a:r>
            <a:r>
              <a:rPr lang="fr-FR" sz="2500" b="1" dirty="0"/>
              <a:t>technique</a:t>
            </a:r>
            <a:r>
              <a:rPr lang="fr-FR" sz="2500" dirty="0"/>
              <a:t>, Swiss Engineering s’engage pour améliorer et valoriser les professions techniques au niveau du grand public. </a:t>
            </a:r>
            <a:endParaRPr lang="fr-FR" sz="2500" dirty="0" smtClean="0"/>
          </a:p>
          <a:p>
            <a:r>
              <a:rPr lang="fr-FR" sz="2500" dirty="0" smtClean="0"/>
              <a:t>Nous </a:t>
            </a:r>
            <a:r>
              <a:rPr lang="fr-FR" sz="2500" dirty="0"/>
              <a:t>encourageons </a:t>
            </a:r>
            <a:r>
              <a:rPr lang="fr-FR" sz="2500" b="1" dirty="0"/>
              <a:t>la nouvelle génération </a:t>
            </a:r>
            <a:r>
              <a:rPr lang="fr-FR" sz="2500" dirty="0"/>
              <a:t>tout en travaillant à renforcer la formation professionnelle et continue.</a:t>
            </a:r>
          </a:p>
        </p:txBody>
      </p:sp>
    </p:spTree>
    <p:extLst>
      <p:ext uri="{BB962C8B-B14F-4D97-AF65-F5344CB8AC3E}">
        <p14:creationId xmlns:p14="http://schemas.microsoft.com/office/powerpoint/2010/main" val="381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723331"/>
            <a:ext cx="8884692" cy="526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78" y="274638"/>
            <a:ext cx="8884692" cy="1143000"/>
          </a:xfrm>
        </p:spPr>
        <p:txBody>
          <a:bodyPr/>
          <a:lstStyle/>
          <a:p>
            <a:r>
              <a:rPr lang="fr-FR" sz="2500" dirty="0" smtClean="0"/>
              <a:t>À ce jour: 25 sections, 22 groupements professionnels, 5 régions</a:t>
            </a:r>
            <a:endParaRPr lang="fr-FR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19" y="958998"/>
            <a:ext cx="1819844" cy="4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68" y="3991220"/>
            <a:ext cx="2165099" cy="181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7" y="1021518"/>
            <a:ext cx="1944806" cy="43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82" y="1021518"/>
            <a:ext cx="2246489" cy="156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Nous soutenons les demandes et attentes diverses des ingénieurs et des architectes. Swiss Engineering représente vos intérêts professionnels, veille à une formation et à une formation continue sur mesure de grande qualité et se pose comme porte-parole de la technique dans la société et sur le plan politique.</a:t>
            </a:r>
          </a:p>
          <a:p>
            <a:pPr algn="just"/>
            <a:r>
              <a:rPr lang="fr-FR" dirty="0" smtClean="0"/>
              <a:t>En collaboration étroite avec les Hautes écoles Swiss Engineering s'engage pour un système de formation fort.</a:t>
            </a:r>
          </a:p>
          <a:p>
            <a:pPr algn="just"/>
            <a:r>
              <a:rPr lang="fr-FR" dirty="0" smtClean="0"/>
              <a:t>Des réseaux en Suisse et à l’international: organisation faîtière </a:t>
            </a:r>
            <a:r>
              <a:rPr lang="fr-FR" dirty="0" err="1" smtClean="0"/>
              <a:t>Européennne</a:t>
            </a:r>
            <a:r>
              <a:rPr lang="fr-FR" dirty="0" smtClean="0"/>
              <a:t> (FEANI) et Mondiale (FMOI).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4638"/>
            <a:ext cx="6286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Notre engagement</a:t>
            </a:r>
            <a:br>
              <a:rPr lang="fr-FR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263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25" y="-109182"/>
            <a:ext cx="9485193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BlankMap-Switzerlan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8482" y="752858"/>
            <a:ext cx="8051949" cy="510292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655037" y="1774140"/>
            <a:ext cx="2716040" cy="3603279"/>
          </a:xfrm>
          <a:custGeom>
            <a:avLst/>
            <a:gdLst>
              <a:gd name="connsiteX0" fmla="*/ 2218099 w 2716040"/>
              <a:gd name="connsiteY0" fmla="*/ 212757 h 3603279"/>
              <a:gd name="connsiteX1" fmla="*/ 2177359 w 2716040"/>
              <a:gd name="connsiteY1" fmla="*/ 181070 h 3603279"/>
              <a:gd name="connsiteX2" fmla="*/ 2109458 w 2716040"/>
              <a:gd name="connsiteY2" fmla="*/ 162963 h 3603279"/>
              <a:gd name="connsiteX3" fmla="*/ 2068717 w 2716040"/>
              <a:gd name="connsiteY3" fmla="*/ 162963 h 3603279"/>
              <a:gd name="connsiteX4" fmla="*/ 2005343 w 2716040"/>
              <a:gd name="connsiteY4" fmla="*/ 181070 h 3603279"/>
              <a:gd name="connsiteX5" fmla="*/ 1978182 w 2716040"/>
              <a:gd name="connsiteY5" fmla="*/ 181070 h 3603279"/>
              <a:gd name="connsiteX6" fmla="*/ 1937442 w 2716040"/>
              <a:gd name="connsiteY6" fmla="*/ 153909 h 3603279"/>
              <a:gd name="connsiteX7" fmla="*/ 1923862 w 2716040"/>
              <a:gd name="connsiteY7" fmla="*/ 153909 h 3603279"/>
              <a:gd name="connsiteX8" fmla="*/ 1901228 w 2716040"/>
              <a:gd name="connsiteY8" fmla="*/ 153909 h 3603279"/>
              <a:gd name="connsiteX9" fmla="*/ 1901228 w 2716040"/>
              <a:gd name="connsiteY9" fmla="*/ 140329 h 3603279"/>
              <a:gd name="connsiteX10" fmla="*/ 1905755 w 2716040"/>
              <a:gd name="connsiteY10" fmla="*/ 108642 h 3603279"/>
              <a:gd name="connsiteX11" fmla="*/ 1914808 w 2716040"/>
              <a:gd name="connsiteY11" fmla="*/ 63374 h 3603279"/>
              <a:gd name="connsiteX12" fmla="*/ 1887648 w 2716040"/>
              <a:gd name="connsiteY12" fmla="*/ 40741 h 3603279"/>
              <a:gd name="connsiteX13" fmla="*/ 1810693 w 2716040"/>
              <a:gd name="connsiteY13" fmla="*/ 36214 h 3603279"/>
              <a:gd name="connsiteX14" fmla="*/ 1783533 w 2716040"/>
              <a:gd name="connsiteY14" fmla="*/ 36214 h 3603279"/>
              <a:gd name="connsiteX15" fmla="*/ 1747319 w 2716040"/>
              <a:gd name="connsiteY15" fmla="*/ 31687 h 3603279"/>
              <a:gd name="connsiteX16" fmla="*/ 1720159 w 2716040"/>
              <a:gd name="connsiteY16" fmla="*/ 4527 h 3603279"/>
              <a:gd name="connsiteX17" fmla="*/ 1692998 w 2716040"/>
              <a:gd name="connsiteY17" fmla="*/ 0 h 3603279"/>
              <a:gd name="connsiteX18" fmla="*/ 1665838 w 2716040"/>
              <a:gd name="connsiteY18" fmla="*/ 0 h 3603279"/>
              <a:gd name="connsiteX19" fmla="*/ 1647731 w 2716040"/>
              <a:gd name="connsiteY19" fmla="*/ 0 h 3603279"/>
              <a:gd name="connsiteX20" fmla="*/ 1629624 w 2716040"/>
              <a:gd name="connsiteY20" fmla="*/ 9054 h 3603279"/>
              <a:gd name="connsiteX21" fmla="*/ 1616044 w 2716040"/>
              <a:gd name="connsiteY21" fmla="*/ 31687 h 3603279"/>
              <a:gd name="connsiteX22" fmla="*/ 1616044 w 2716040"/>
              <a:gd name="connsiteY22" fmla="*/ 49794 h 3603279"/>
              <a:gd name="connsiteX23" fmla="*/ 1638678 w 2716040"/>
              <a:gd name="connsiteY23" fmla="*/ 81481 h 3603279"/>
              <a:gd name="connsiteX24" fmla="*/ 1638678 w 2716040"/>
              <a:gd name="connsiteY24" fmla="*/ 113169 h 3603279"/>
              <a:gd name="connsiteX25" fmla="*/ 1629624 w 2716040"/>
              <a:gd name="connsiteY25" fmla="*/ 144856 h 3603279"/>
              <a:gd name="connsiteX26" fmla="*/ 1575303 w 2716040"/>
              <a:gd name="connsiteY26" fmla="*/ 176543 h 3603279"/>
              <a:gd name="connsiteX27" fmla="*/ 1543616 w 2716040"/>
              <a:gd name="connsiteY27" fmla="*/ 208230 h 3603279"/>
              <a:gd name="connsiteX28" fmla="*/ 1507402 w 2716040"/>
              <a:gd name="connsiteY28" fmla="*/ 230864 h 3603279"/>
              <a:gd name="connsiteX29" fmla="*/ 1471188 w 2716040"/>
              <a:gd name="connsiteY29" fmla="*/ 289711 h 3603279"/>
              <a:gd name="connsiteX30" fmla="*/ 1462135 w 2716040"/>
              <a:gd name="connsiteY30" fmla="*/ 330452 h 3603279"/>
              <a:gd name="connsiteX31" fmla="*/ 1484769 w 2716040"/>
              <a:gd name="connsiteY31" fmla="*/ 344032 h 3603279"/>
              <a:gd name="connsiteX32" fmla="*/ 1520982 w 2716040"/>
              <a:gd name="connsiteY32" fmla="*/ 344032 h 3603279"/>
              <a:gd name="connsiteX33" fmla="*/ 1584357 w 2716040"/>
              <a:gd name="connsiteY33" fmla="*/ 321398 h 3603279"/>
              <a:gd name="connsiteX34" fmla="*/ 1616044 w 2716040"/>
              <a:gd name="connsiteY34" fmla="*/ 321398 h 3603279"/>
              <a:gd name="connsiteX35" fmla="*/ 1661311 w 2716040"/>
              <a:gd name="connsiteY35" fmla="*/ 316871 h 3603279"/>
              <a:gd name="connsiteX36" fmla="*/ 1692998 w 2716040"/>
              <a:gd name="connsiteY36" fmla="*/ 312345 h 3603279"/>
              <a:gd name="connsiteX37" fmla="*/ 1715632 w 2716040"/>
              <a:gd name="connsiteY37" fmla="*/ 321398 h 3603279"/>
              <a:gd name="connsiteX38" fmla="*/ 1711105 w 2716040"/>
              <a:gd name="connsiteY38" fmla="*/ 348559 h 3603279"/>
              <a:gd name="connsiteX39" fmla="*/ 1715632 w 2716040"/>
              <a:gd name="connsiteY39" fmla="*/ 389299 h 3603279"/>
              <a:gd name="connsiteX40" fmla="*/ 1679418 w 2716040"/>
              <a:gd name="connsiteY40" fmla="*/ 416460 h 3603279"/>
              <a:gd name="connsiteX41" fmla="*/ 1665838 w 2716040"/>
              <a:gd name="connsiteY41" fmla="*/ 425513 h 3603279"/>
              <a:gd name="connsiteX42" fmla="*/ 1638678 w 2716040"/>
              <a:gd name="connsiteY42" fmla="*/ 439093 h 3603279"/>
              <a:gd name="connsiteX43" fmla="*/ 1629624 w 2716040"/>
              <a:gd name="connsiteY43" fmla="*/ 461727 h 3603279"/>
              <a:gd name="connsiteX44" fmla="*/ 1620571 w 2716040"/>
              <a:gd name="connsiteY44" fmla="*/ 461727 h 3603279"/>
              <a:gd name="connsiteX45" fmla="*/ 1588883 w 2716040"/>
              <a:gd name="connsiteY45" fmla="*/ 461727 h 3603279"/>
              <a:gd name="connsiteX46" fmla="*/ 1566250 w 2716040"/>
              <a:gd name="connsiteY46" fmla="*/ 461727 h 3603279"/>
              <a:gd name="connsiteX47" fmla="*/ 1566250 w 2716040"/>
              <a:gd name="connsiteY47" fmla="*/ 497941 h 3603279"/>
              <a:gd name="connsiteX48" fmla="*/ 1552670 w 2716040"/>
              <a:gd name="connsiteY48" fmla="*/ 543208 h 3603279"/>
              <a:gd name="connsiteX49" fmla="*/ 1543616 w 2716040"/>
              <a:gd name="connsiteY49" fmla="*/ 565842 h 3603279"/>
              <a:gd name="connsiteX50" fmla="*/ 1534563 w 2716040"/>
              <a:gd name="connsiteY50" fmla="*/ 570369 h 3603279"/>
              <a:gd name="connsiteX51" fmla="*/ 1530036 w 2716040"/>
              <a:gd name="connsiteY51" fmla="*/ 602056 h 3603279"/>
              <a:gd name="connsiteX52" fmla="*/ 1516456 w 2716040"/>
              <a:gd name="connsiteY52" fmla="*/ 615636 h 3603279"/>
              <a:gd name="connsiteX53" fmla="*/ 1502876 w 2716040"/>
              <a:gd name="connsiteY53" fmla="*/ 633743 h 3603279"/>
              <a:gd name="connsiteX54" fmla="*/ 1489295 w 2716040"/>
              <a:gd name="connsiteY54" fmla="*/ 660903 h 3603279"/>
              <a:gd name="connsiteX55" fmla="*/ 1466662 w 2716040"/>
              <a:gd name="connsiteY55" fmla="*/ 669957 h 3603279"/>
              <a:gd name="connsiteX56" fmla="*/ 1434975 w 2716040"/>
              <a:gd name="connsiteY56" fmla="*/ 679010 h 3603279"/>
              <a:gd name="connsiteX57" fmla="*/ 1412341 w 2716040"/>
              <a:gd name="connsiteY57" fmla="*/ 724277 h 3603279"/>
              <a:gd name="connsiteX58" fmla="*/ 1398761 w 2716040"/>
              <a:gd name="connsiteY58" fmla="*/ 746911 h 3603279"/>
              <a:gd name="connsiteX59" fmla="*/ 1380654 w 2716040"/>
              <a:gd name="connsiteY59" fmla="*/ 774071 h 3603279"/>
              <a:gd name="connsiteX60" fmla="*/ 1358020 w 2716040"/>
              <a:gd name="connsiteY60" fmla="*/ 814812 h 3603279"/>
              <a:gd name="connsiteX61" fmla="*/ 1321806 w 2716040"/>
              <a:gd name="connsiteY61" fmla="*/ 837446 h 3603279"/>
              <a:gd name="connsiteX62" fmla="*/ 1262959 w 2716040"/>
              <a:gd name="connsiteY62" fmla="*/ 846499 h 3603279"/>
              <a:gd name="connsiteX63" fmla="*/ 1235798 w 2716040"/>
              <a:gd name="connsiteY63" fmla="*/ 860079 h 3603279"/>
              <a:gd name="connsiteX64" fmla="*/ 1235798 w 2716040"/>
              <a:gd name="connsiteY64" fmla="*/ 873660 h 3603279"/>
              <a:gd name="connsiteX65" fmla="*/ 1231272 w 2716040"/>
              <a:gd name="connsiteY65" fmla="*/ 909873 h 3603279"/>
              <a:gd name="connsiteX66" fmla="*/ 1204111 w 2716040"/>
              <a:gd name="connsiteY66" fmla="*/ 927980 h 3603279"/>
              <a:gd name="connsiteX67" fmla="*/ 1167897 w 2716040"/>
              <a:gd name="connsiteY67" fmla="*/ 937034 h 3603279"/>
              <a:gd name="connsiteX68" fmla="*/ 1140737 w 2716040"/>
              <a:gd name="connsiteY68" fmla="*/ 950614 h 3603279"/>
              <a:gd name="connsiteX69" fmla="*/ 1145264 w 2716040"/>
              <a:gd name="connsiteY69" fmla="*/ 959668 h 3603279"/>
              <a:gd name="connsiteX70" fmla="*/ 1167897 w 2716040"/>
              <a:gd name="connsiteY70" fmla="*/ 968721 h 3603279"/>
              <a:gd name="connsiteX71" fmla="*/ 1176951 w 2716040"/>
              <a:gd name="connsiteY71" fmla="*/ 973248 h 3603279"/>
              <a:gd name="connsiteX72" fmla="*/ 1190531 w 2716040"/>
              <a:gd name="connsiteY72" fmla="*/ 1000408 h 3603279"/>
              <a:gd name="connsiteX73" fmla="*/ 1149790 w 2716040"/>
              <a:gd name="connsiteY73" fmla="*/ 1050202 h 3603279"/>
              <a:gd name="connsiteX74" fmla="*/ 1113577 w 2716040"/>
              <a:gd name="connsiteY74" fmla="*/ 1050202 h 3603279"/>
              <a:gd name="connsiteX75" fmla="*/ 1109050 w 2716040"/>
              <a:gd name="connsiteY75" fmla="*/ 1054729 h 3603279"/>
              <a:gd name="connsiteX76" fmla="*/ 1109050 w 2716040"/>
              <a:gd name="connsiteY76" fmla="*/ 1072836 h 3603279"/>
              <a:gd name="connsiteX77" fmla="*/ 1104523 w 2716040"/>
              <a:gd name="connsiteY77" fmla="*/ 1104523 h 3603279"/>
              <a:gd name="connsiteX78" fmla="*/ 1018515 w 2716040"/>
              <a:gd name="connsiteY78" fmla="*/ 1149790 h 3603279"/>
              <a:gd name="connsiteX79" fmla="*/ 932507 w 2716040"/>
              <a:gd name="connsiteY79" fmla="*/ 1172424 h 3603279"/>
              <a:gd name="connsiteX80" fmla="*/ 909874 w 2716040"/>
              <a:gd name="connsiteY80" fmla="*/ 1195058 h 3603279"/>
              <a:gd name="connsiteX81" fmla="*/ 855553 w 2716040"/>
              <a:gd name="connsiteY81" fmla="*/ 1190531 h 3603279"/>
              <a:gd name="connsiteX82" fmla="*/ 832919 w 2716040"/>
              <a:gd name="connsiteY82" fmla="*/ 1208638 h 3603279"/>
              <a:gd name="connsiteX83" fmla="*/ 796705 w 2716040"/>
              <a:gd name="connsiteY83" fmla="*/ 1240325 h 3603279"/>
              <a:gd name="connsiteX84" fmla="*/ 769545 w 2716040"/>
              <a:gd name="connsiteY84" fmla="*/ 1267485 h 3603279"/>
              <a:gd name="connsiteX85" fmla="*/ 769545 w 2716040"/>
              <a:gd name="connsiteY85" fmla="*/ 1299172 h 3603279"/>
              <a:gd name="connsiteX86" fmla="*/ 778598 w 2716040"/>
              <a:gd name="connsiteY86" fmla="*/ 1317279 h 3603279"/>
              <a:gd name="connsiteX87" fmla="*/ 814812 w 2716040"/>
              <a:gd name="connsiteY87" fmla="*/ 1339913 h 3603279"/>
              <a:gd name="connsiteX88" fmla="*/ 819339 w 2716040"/>
              <a:gd name="connsiteY88" fmla="*/ 1353493 h 3603279"/>
              <a:gd name="connsiteX89" fmla="*/ 819339 w 2716040"/>
              <a:gd name="connsiteY89" fmla="*/ 1380654 h 3603279"/>
              <a:gd name="connsiteX90" fmla="*/ 810285 w 2716040"/>
              <a:gd name="connsiteY90" fmla="*/ 1416868 h 3603279"/>
              <a:gd name="connsiteX91" fmla="*/ 796705 w 2716040"/>
              <a:gd name="connsiteY91" fmla="*/ 1439501 h 3603279"/>
              <a:gd name="connsiteX92" fmla="*/ 778598 w 2716040"/>
              <a:gd name="connsiteY92" fmla="*/ 1448555 h 3603279"/>
              <a:gd name="connsiteX93" fmla="*/ 765018 w 2716040"/>
              <a:gd name="connsiteY93" fmla="*/ 1502875 h 3603279"/>
              <a:gd name="connsiteX94" fmla="*/ 765018 w 2716040"/>
              <a:gd name="connsiteY94" fmla="*/ 1566250 h 3603279"/>
              <a:gd name="connsiteX95" fmla="*/ 778598 w 2716040"/>
              <a:gd name="connsiteY95" fmla="*/ 1584357 h 3603279"/>
              <a:gd name="connsiteX96" fmla="*/ 792179 w 2716040"/>
              <a:gd name="connsiteY96" fmla="*/ 1602464 h 3603279"/>
              <a:gd name="connsiteX97" fmla="*/ 792179 w 2716040"/>
              <a:gd name="connsiteY97" fmla="*/ 1638677 h 3603279"/>
              <a:gd name="connsiteX98" fmla="*/ 751438 w 2716040"/>
              <a:gd name="connsiteY98" fmla="*/ 1656784 h 3603279"/>
              <a:gd name="connsiteX99" fmla="*/ 701644 w 2716040"/>
              <a:gd name="connsiteY99" fmla="*/ 1674891 h 3603279"/>
              <a:gd name="connsiteX100" fmla="*/ 692590 w 2716040"/>
              <a:gd name="connsiteY100" fmla="*/ 1697525 h 3603279"/>
              <a:gd name="connsiteX101" fmla="*/ 669957 w 2716040"/>
              <a:gd name="connsiteY101" fmla="*/ 1724685 h 3603279"/>
              <a:gd name="connsiteX102" fmla="*/ 615636 w 2716040"/>
              <a:gd name="connsiteY102" fmla="*/ 1756372 h 3603279"/>
              <a:gd name="connsiteX103" fmla="*/ 556788 w 2716040"/>
              <a:gd name="connsiteY103" fmla="*/ 1779006 h 3603279"/>
              <a:gd name="connsiteX104" fmla="*/ 525101 w 2716040"/>
              <a:gd name="connsiteY104" fmla="*/ 1801640 h 3603279"/>
              <a:gd name="connsiteX105" fmla="*/ 461727 w 2716040"/>
              <a:gd name="connsiteY105" fmla="*/ 1846907 h 3603279"/>
              <a:gd name="connsiteX106" fmla="*/ 389299 w 2716040"/>
              <a:gd name="connsiteY106" fmla="*/ 1905755 h 3603279"/>
              <a:gd name="connsiteX107" fmla="*/ 289711 w 2716040"/>
              <a:gd name="connsiteY107" fmla="*/ 2000816 h 3603279"/>
              <a:gd name="connsiteX108" fmla="*/ 262551 w 2716040"/>
              <a:gd name="connsiteY108" fmla="*/ 2027976 h 3603279"/>
              <a:gd name="connsiteX109" fmla="*/ 253497 w 2716040"/>
              <a:gd name="connsiteY109" fmla="*/ 2059664 h 3603279"/>
              <a:gd name="connsiteX110" fmla="*/ 276131 w 2716040"/>
              <a:gd name="connsiteY110" fmla="*/ 2068717 h 3603279"/>
              <a:gd name="connsiteX111" fmla="*/ 294238 w 2716040"/>
              <a:gd name="connsiteY111" fmla="*/ 2082297 h 3603279"/>
              <a:gd name="connsiteX112" fmla="*/ 321398 w 2716040"/>
              <a:gd name="connsiteY112" fmla="*/ 2086824 h 3603279"/>
              <a:gd name="connsiteX113" fmla="*/ 321398 w 2716040"/>
              <a:gd name="connsiteY113" fmla="*/ 2100404 h 3603279"/>
              <a:gd name="connsiteX114" fmla="*/ 307818 w 2716040"/>
              <a:gd name="connsiteY114" fmla="*/ 2109458 h 3603279"/>
              <a:gd name="connsiteX115" fmla="*/ 298765 w 2716040"/>
              <a:gd name="connsiteY115" fmla="*/ 2132091 h 3603279"/>
              <a:gd name="connsiteX116" fmla="*/ 271604 w 2716040"/>
              <a:gd name="connsiteY116" fmla="*/ 2154725 h 3603279"/>
              <a:gd name="connsiteX117" fmla="*/ 262551 w 2716040"/>
              <a:gd name="connsiteY117" fmla="*/ 2177359 h 3603279"/>
              <a:gd name="connsiteX118" fmla="*/ 226337 w 2716040"/>
              <a:gd name="connsiteY118" fmla="*/ 2213572 h 3603279"/>
              <a:gd name="connsiteX119" fmla="*/ 194650 w 2716040"/>
              <a:gd name="connsiteY119" fmla="*/ 2231679 h 3603279"/>
              <a:gd name="connsiteX120" fmla="*/ 185596 w 2716040"/>
              <a:gd name="connsiteY120" fmla="*/ 2240733 h 3603279"/>
              <a:gd name="connsiteX121" fmla="*/ 176543 w 2716040"/>
              <a:gd name="connsiteY121" fmla="*/ 2281473 h 3603279"/>
              <a:gd name="connsiteX122" fmla="*/ 190123 w 2716040"/>
              <a:gd name="connsiteY122" fmla="*/ 2295054 h 3603279"/>
              <a:gd name="connsiteX123" fmla="*/ 208230 w 2716040"/>
              <a:gd name="connsiteY123" fmla="*/ 2317687 h 3603279"/>
              <a:gd name="connsiteX124" fmla="*/ 185596 w 2716040"/>
              <a:gd name="connsiteY124" fmla="*/ 2362955 h 3603279"/>
              <a:gd name="connsiteX125" fmla="*/ 194650 w 2716040"/>
              <a:gd name="connsiteY125" fmla="*/ 2376535 h 3603279"/>
              <a:gd name="connsiteX126" fmla="*/ 221810 w 2716040"/>
              <a:gd name="connsiteY126" fmla="*/ 2399169 h 3603279"/>
              <a:gd name="connsiteX127" fmla="*/ 248971 w 2716040"/>
              <a:gd name="connsiteY127" fmla="*/ 2426329 h 3603279"/>
              <a:gd name="connsiteX128" fmla="*/ 276131 w 2716040"/>
              <a:gd name="connsiteY128" fmla="*/ 2439909 h 3603279"/>
              <a:gd name="connsiteX129" fmla="*/ 285184 w 2716040"/>
              <a:gd name="connsiteY129" fmla="*/ 2476123 h 3603279"/>
              <a:gd name="connsiteX130" fmla="*/ 303291 w 2716040"/>
              <a:gd name="connsiteY130" fmla="*/ 2494230 h 3603279"/>
              <a:gd name="connsiteX131" fmla="*/ 280658 w 2716040"/>
              <a:gd name="connsiteY131" fmla="*/ 2562131 h 3603279"/>
              <a:gd name="connsiteX132" fmla="*/ 248971 w 2716040"/>
              <a:gd name="connsiteY132" fmla="*/ 2616452 h 3603279"/>
              <a:gd name="connsiteX133" fmla="*/ 239917 w 2716040"/>
              <a:gd name="connsiteY133" fmla="*/ 2652666 h 3603279"/>
              <a:gd name="connsiteX134" fmla="*/ 235390 w 2716040"/>
              <a:gd name="connsiteY134" fmla="*/ 2670772 h 3603279"/>
              <a:gd name="connsiteX135" fmla="*/ 230864 w 2716040"/>
              <a:gd name="connsiteY135" fmla="*/ 2702460 h 3603279"/>
              <a:gd name="connsiteX136" fmla="*/ 239917 w 2716040"/>
              <a:gd name="connsiteY136" fmla="*/ 2720567 h 3603279"/>
              <a:gd name="connsiteX137" fmla="*/ 239917 w 2716040"/>
              <a:gd name="connsiteY137" fmla="*/ 2738673 h 3603279"/>
              <a:gd name="connsiteX138" fmla="*/ 212757 w 2716040"/>
              <a:gd name="connsiteY138" fmla="*/ 2756780 h 3603279"/>
              <a:gd name="connsiteX139" fmla="*/ 153909 w 2716040"/>
              <a:gd name="connsiteY139" fmla="*/ 2761307 h 3603279"/>
              <a:gd name="connsiteX140" fmla="*/ 131276 w 2716040"/>
              <a:gd name="connsiteY140" fmla="*/ 2774887 h 3603279"/>
              <a:gd name="connsiteX141" fmla="*/ 72428 w 2716040"/>
              <a:gd name="connsiteY141" fmla="*/ 2792994 h 3603279"/>
              <a:gd name="connsiteX142" fmla="*/ 31687 w 2716040"/>
              <a:gd name="connsiteY142" fmla="*/ 2797521 h 3603279"/>
              <a:gd name="connsiteX143" fmla="*/ 22634 w 2716040"/>
              <a:gd name="connsiteY143" fmla="*/ 2824681 h 3603279"/>
              <a:gd name="connsiteX144" fmla="*/ 9054 w 2716040"/>
              <a:gd name="connsiteY144" fmla="*/ 2860895 h 3603279"/>
              <a:gd name="connsiteX145" fmla="*/ 31687 w 2716040"/>
              <a:gd name="connsiteY145" fmla="*/ 2874475 h 3603279"/>
              <a:gd name="connsiteX146" fmla="*/ 54321 w 2716040"/>
              <a:gd name="connsiteY146" fmla="*/ 2897109 h 3603279"/>
              <a:gd name="connsiteX147" fmla="*/ 67901 w 2716040"/>
              <a:gd name="connsiteY147" fmla="*/ 2906163 h 3603279"/>
              <a:gd name="connsiteX148" fmla="*/ 54321 w 2716040"/>
              <a:gd name="connsiteY148" fmla="*/ 2942376 h 3603279"/>
              <a:gd name="connsiteX149" fmla="*/ 4527 w 2716040"/>
              <a:gd name="connsiteY149" fmla="*/ 2969537 h 3603279"/>
              <a:gd name="connsiteX150" fmla="*/ 0 w 2716040"/>
              <a:gd name="connsiteY150" fmla="*/ 2987644 h 3603279"/>
              <a:gd name="connsiteX151" fmla="*/ 13581 w 2716040"/>
              <a:gd name="connsiteY151" fmla="*/ 3001224 h 3603279"/>
              <a:gd name="connsiteX152" fmla="*/ 31687 w 2716040"/>
              <a:gd name="connsiteY152" fmla="*/ 3001224 h 3603279"/>
              <a:gd name="connsiteX153" fmla="*/ 90535 w 2716040"/>
              <a:gd name="connsiteY153" fmla="*/ 2992170 h 3603279"/>
              <a:gd name="connsiteX154" fmla="*/ 122222 w 2716040"/>
              <a:gd name="connsiteY154" fmla="*/ 2983117 h 3603279"/>
              <a:gd name="connsiteX155" fmla="*/ 140329 w 2716040"/>
              <a:gd name="connsiteY155" fmla="*/ 2974064 h 3603279"/>
              <a:gd name="connsiteX156" fmla="*/ 176543 w 2716040"/>
              <a:gd name="connsiteY156" fmla="*/ 2974064 h 3603279"/>
              <a:gd name="connsiteX157" fmla="*/ 203703 w 2716040"/>
              <a:gd name="connsiteY157" fmla="*/ 2983117 h 3603279"/>
              <a:gd name="connsiteX158" fmla="*/ 239917 w 2716040"/>
              <a:gd name="connsiteY158" fmla="*/ 2996697 h 3603279"/>
              <a:gd name="connsiteX159" fmla="*/ 280658 w 2716040"/>
              <a:gd name="connsiteY159" fmla="*/ 2992170 h 3603279"/>
              <a:gd name="connsiteX160" fmla="*/ 312345 w 2716040"/>
              <a:gd name="connsiteY160" fmla="*/ 2974064 h 3603279"/>
              <a:gd name="connsiteX161" fmla="*/ 334979 w 2716040"/>
              <a:gd name="connsiteY161" fmla="*/ 2942376 h 3603279"/>
              <a:gd name="connsiteX162" fmla="*/ 353085 w 2716040"/>
              <a:gd name="connsiteY162" fmla="*/ 2919743 h 3603279"/>
              <a:gd name="connsiteX163" fmla="*/ 362139 w 2716040"/>
              <a:gd name="connsiteY163" fmla="*/ 2897109 h 3603279"/>
              <a:gd name="connsiteX164" fmla="*/ 380246 w 2716040"/>
              <a:gd name="connsiteY164" fmla="*/ 2860895 h 3603279"/>
              <a:gd name="connsiteX165" fmla="*/ 425513 w 2716040"/>
              <a:gd name="connsiteY165" fmla="*/ 2838262 h 3603279"/>
              <a:gd name="connsiteX166" fmla="*/ 466254 w 2716040"/>
              <a:gd name="connsiteY166" fmla="*/ 2820155 h 3603279"/>
              <a:gd name="connsiteX167" fmla="*/ 488887 w 2716040"/>
              <a:gd name="connsiteY167" fmla="*/ 2792994 h 3603279"/>
              <a:gd name="connsiteX168" fmla="*/ 534155 w 2716040"/>
              <a:gd name="connsiteY168" fmla="*/ 2765834 h 3603279"/>
              <a:gd name="connsiteX169" fmla="*/ 538681 w 2716040"/>
              <a:gd name="connsiteY169" fmla="*/ 2734147 h 3603279"/>
              <a:gd name="connsiteX170" fmla="*/ 511521 w 2716040"/>
              <a:gd name="connsiteY170" fmla="*/ 2734147 h 3603279"/>
              <a:gd name="connsiteX171" fmla="*/ 466254 w 2716040"/>
              <a:gd name="connsiteY171" fmla="*/ 2734147 h 3603279"/>
              <a:gd name="connsiteX172" fmla="*/ 452674 w 2716040"/>
              <a:gd name="connsiteY172" fmla="*/ 2720567 h 3603279"/>
              <a:gd name="connsiteX173" fmla="*/ 452674 w 2716040"/>
              <a:gd name="connsiteY173" fmla="*/ 2688879 h 3603279"/>
              <a:gd name="connsiteX174" fmla="*/ 466254 w 2716040"/>
              <a:gd name="connsiteY174" fmla="*/ 2657192 h 3603279"/>
              <a:gd name="connsiteX175" fmla="*/ 439093 w 2716040"/>
              <a:gd name="connsiteY175" fmla="*/ 2625505 h 3603279"/>
              <a:gd name="connsiteX176" fmla="*/ 425513 w 2716040"/>
              <a:gd name="connsiteY176" fmla="*/ 2625505 h 3603279"/>
              <a:gd name="connsiteX177" fmla="*/ 425513 w 2716040"/>
              <a:gd name="connsiteY177" fmla="*/ 2584765 h 3603279"/>
              <a:gd name="connsiteX178" fmla="*/ 439093 w 2716040"/>
              <a:gd name="connsiteY178" fmla="*/ 2548551 h 3603279"/>
              <a:gd name="connsiteX179" fmla="*/ 470781 w 2716040"/>
              <a:gd name="connsiteY179" fmla="*/ 2498757 h 3603279"/>
              <a:gd name="connsiteX180" fmla="*/ 479834 w 2716040"/>
              <a:gd name="connsiteY180" fmla="*/ 2480650 h 3603279"/>
              <a:gd name="connsiteX181" fmla="*/ 502468 w 2716040"/>
              <a:gd name="connsiteY181" fmla="*/ 2462543 h 3603279"/>
              <a:gd name="connsiteX182" fmla="*/ 547735 w 2716040"/>
              <a:gd name="connsiteY182" fmla="*/ 2430856 h 3603279"/>
              <a:gd name="connsiteX183" fmla="*/ 615636 w 2716040"/>
              <a:gd name="connsiteY183" fmla="*/ 2412749 h 3603279"/>
              <a:gd name="connsiteX184" fmla="*/ 651850 w 2716040"/>
              <a:gd name="connsiteY184" fmla="*/ 2412749 h 3603279"/>
              <a:gd name="connsiteX185" fmla="*/ 697117 w 2716040"/>
              <a:gd name="connsiteY185" fmla="*/ 2417275 h 3603279"/>
              <a:gd name="connsiteX186" fmla="*/ 724278 w 2716040"/>
              <a:gd name="connsiteY186" fmla="*/ 2417275 h 3603279"/>
              <a:gd name="connsiteX187" fmla="*/ 774072 w 2716040"/>
              <a:gd name="connsiteY187" fmla="*/ 2358428 h 3603279"/>
              <a:gd name="connsiteX188" fmla="*/ 801232 w 2716040"/>
              <a:gd name="connsiteY188" fmla="*/ 2340321 h 3603279"/>
              <a:gd name="connsiteX189" fmla="*/ 841973 w 2716040"/>
              <a:gd name="connsiteY189" fmla="*/ 2326741 h 3603279"/>
              <a:gd name="connsiteX190" fmla="*/ 887240 w 2716040"/>
              <a:gd name="connsiteY190" fmla="*/ 2326741 h 3603279"/>
              <a:gd name="connsiteX191" fmla="*/ 941561 w 2716040"/>
              <a:gd name="connsiteY191" fmla="*/ 2326741 h 3603279"/>
              <a:gd name="connsiteX192" fmla="*/ 982301 w 2716040"/>
              <a:gd name="connsiteY192" fmla="*/ 2335794 h 3603279"/>
              <a:gd name="connsiteX193" fmla="*/ 1023042 w 2716040"/>
              <a:gd name="connsiteY193" fmla="*/ 2326741 h 3603279"/>
              <a:gd name="connsiteX194" fmla="*/ 1036622 w 2716040"/>
              <a:gd name="connsiteY194" fmla="*/ 2308634 h 3603279"/>
              <a:gd name="connsiteX195" fmla="*/ 1081889 w 2716040"/>
              <a:gd name="connsiteY195" fmla="*/ 2308634 h 3603279"/>
              <a:gd name="connsiteX196" fmla="*/ 1149790 w 2716040"/>
              <a:gd name="connsiteY196" fmla="*/ 2335794 h 3603279"/>
              <a:gd name="connsiteX197" fmla="*/ 1208638 w 2716040"/>
              <a:gd name="connsiteY197" fmla="*/ 2353901 h 3603279"/>
              <a:gd name="connsiteX198" fmla="*/ 1281066 w 2716040"/>
              <a:gd name="connsiteY198" fmla="*/ 2385588 h 3603279"/>
              <a:gd name="connsiteX199" fmla="*/ 1299173 w 2716040"/>
              <a:gd name="connsiteY199" fmla="*/ 2412749 h 3603279"/>
              <a:gd name="connsiteX200" fmla="*/ 1317280 w 2716040"/>
              <a:gd name="connsiteY200" fmla="*/ 2471596 h 3603279"/>
              <a:gd name="connsiteX201" fmla="*/ 1317280 w 2716040"/>
              <a:gd name="connsiteY201" fmla="*/ 2494230 h 3603279"/>
              <a:gd name="connsiteX202" fmla="*/ 1285592 w 2716040"/>
              <a:gd name="connsiteY202" fmla="*/ 2516864 h 3603279"/>
              <a:gd name="connsiteX203" fmla="*/ 1258432 w 2716040"/>
              <a:gd name="connsiteY203" fmla="*/ 2530444 h 3603279"/>
              <a:gd name="connsiteX204" fmla="*/ 1258432 w 2716040"/>
              <a:gd name="connsiteY204" fmla="*/ 2566658 h 3603279"/>
              <a:gd name="connsiteX205" fmla="*/ 1294646 w 2716040"/>
              <a:gd name="connsiteY205" fmla="*/ 2598345 h 3603279"/>
              <a:gd name="connsiteX206" fmla="*/ 1317280 w 2716040"/>
              <a:gd name="connsiteY206" fmla="*/ 2639085 h 3603279"/>
              <a:gd name="connsiteX207" fmla="*/ 1353493 w 2716040"/>
              <a:gd name="connsiteY207" fmla="*/ 2661719 h 3603279"/>
              <a:gd name="connsiteX208" fmla="*/ 1362547 w 2716040"/>
              <a:gd name="connsiteY208" fmla="*/ 2711513 h 3603279"/>
              <a:gd name="connsiteX209" fmla="*/ 1362547 w 2716040"/>
              <a:gd name="connsiteY209" fmla="*/ 2747727 h 3603279"/>
              <a:gd name="connsiteX210" fmla="*/ 1335386 w 2716040"/>
              <a:gd name="connsiteY210" fmla="*/ 2788468 h 3603279"/>
              <a:gd name="connsiteX211" fmla="*/ 1294646 w 2716040"/>
              <a:gd name="connsiteY211" fmla="*/ 2792994 h 3603279"/>
              <a:gd name="connsiteX212" fmla="*/ 1303699 w 2716040"/>
              <a:gd name="connsiteY212" fmla="*/ 2842788 h 3603279"/>
              <a:gd name="connsiteX213" fmla="*/ 1303699 w 2716040"/>
              <a:gd name="connsiteY213" fmla="*/ 2888056 h 3603279"/>
              <a:gd name="connsiteX214" fmla="*/ 1294646 w 2716040"/>
              <a:gd name="connsiteY214" fmla="*/ 2928796 h 3603279"/>
              <a:gd name="connsiteX215" fmla="*/ 1276539 w 2716040"/>
              <a:gd name="connsiteY215" fmla="*/ 2955957 h 3603279"/>
              <a:gd name="connsiteX216" fmla="*/ 1281066 w 2716040"/>
              <a:gd name="connsiteY216" fmla="*/ 3001224 h 3603279"/>
              <a:gd name="connsiteX217" fmla="*/ 1294646 w 2716040"/>
              <a:gd name="connsiteY217" fmla="*/ 3019331 h 3603279"/>
              <a:gd name="connsiteX218" fmla="*/ 1348967 w 2716040"/>
              <a:gd name="connsiteY218" fmla="*/ 3019331 h 3603279"/>
              <a:gd name="connsiteX219" fmla="*/ 1385181 w 2716040"/>
              <a:gd name="connsiteY219" fmla="*/ 3028384 h 3603279"/>
              <a:gd name="connsiteX220" fmla="*/ 1407814 w 2716040"/>
              <a:gd name="connsiteY220" fmla="*/ 3055545 h 3603279"/>
              <a:gd name="connsiteX221" fmla="*/ 1412341 w 2716040"/>
              <a:gd name="connsiteY221" fmla="*/ 3082705 h 3603279"/>
              <a:gd name="connsiteX222" fmla="*/ 1403287 w 2716040"/>
              <a:gd name="connsiteY222" fmla="*/ 3114392 h 3603279"/>
              <a:gd name="connsiteX223" fmla="*/ 1389707 w 2716040"/>
              <a:gd name="connsiteY223" fmla="*/ 3159660 h 3603279"/>
              <a:gd name="connsiteX224" fmla="*/ 1403287 w 2716040"/>
              <a:gd name="connsiteY224" fmla="*/ 3191347 h 3603279"/>
              <a:gd name="connsiteX225" fmla="*/ 1421394 w 2716040"/>
              <a:gd name="connsiteY225" fmla="*/ 3200400 h 3603279"/>
              <a:gd name="connsiteX226" fmla="*/ 1475715 w 2716040"/>
              <a:gd name="connsiteY226" fmla="*/ 3200400 h 3603279"/>
              <a:gd name="connsiteX227" fmla="*/ 1493822 w 2716040"/>
              <a:gd name="connsiteY227" fmla="*/ 3209454 h 3603279"/>
              <a:gd name="connsiteX228" fmla="*/ 1530036 w 2716040"/>
              <a:gd name="connsiteY228" fmla="*/ 3236614 h 3603279"/>
              <a:gd name="connsiteX229" fmla="*/ 1575303 w 2716040"/>
              <a:gd name="connsiteY229" fmla="*/ 3309042 h 3603279"/>
              <a:gd name="connsiteX230" fmla="*/ 1606990 w 2716040"/>
              <a:gd name="connsiteY230" fmla="*/ 3354309 h 3603279"/>
              <a:gd name="connsiteX231" fmla="*/ 1629624 w 2716040"/>
              <a:gd name="connsiteY231" fmla="*/ 3417683 h 3603279"/>
              <a:gd name="connsiteX232" fmla="*/ 1652258 w 2716040"/>
              <a:gd name="connsiteY232" fmla="*/ 3472004 h 3603279"/>
              <a:gd name="connsiteX233" fmla="*/ 1674891 w 2716040"/>
              <a:gd name="connsiteY233" fmla="*/ 3508218 h 3603279"/>
              <a:gd name="connsiteX234" fmla="*/ 1702052 w 2716040"/>
              <a:gd name="connsiteY234" fmla="*/ 3562539 h 3603279"/>
              <a:gd name="connsiteX235" fmla="*/ 1797113 w 2716040"/>
              <a:gd name="connsiteY235" fmla="*/ 3603279 h 3603279"/>
              <a:gd name="connsiteX236" fmla="*/ 1842381 w 2716040"/>
              <a:gd name="connsiteY236" fmla="*/ 3603279 h 3603279"/>
              <a:gd name="connsiteX237" fmla="*/ 1896701 w 2716040"/>
              <a:gd name="connsiteY237" fmla="*/ 3589699 h 3603279"/>
              <a:gd name="connsiteX238" fmla="*/ 1960076 w 2716040"/>
              <a:gd name="connsiteY238" fmla="*/ 3558012 h 3603279"/>
              <a:gd name="connsiteX239" fmla="*/ 2018923 w 2716040"/>
              <a:gd name="connsiteY239" fmla="*/ 3526325 h 3603279"/>
              <a:gd name="connsiteX240" fmla="*/ 2055137 w 2716040"/>
              <a:gd name="connsiteY240" fmla="*/ 3512745 h 3603279"/>
              <a:gd name="connsiteX241" fmla="*/ 2213573 w 2716040"/>
              <a:gd name="connsiteY241" fmla="*/ 3508218 h 3603279"/>
              <a:gd name="connsiteX242" fmla="*/ 2267893 w 2716040"/>
              <a:gd name="connsiteY242" fmla="*/ 3472004 h 3603279"/>
              <a:gd name="connsiteX243" fmla="*/ 2340321 w 2716040"/>
              <a:gd name="connsiteY243" fmla="*/ 3426737 h 3603279"/>
              <a:gd name="connsiteX244" fmla="*/ 2390115 w 2716040"/>
              <a:gd name="connsiteY244" fmla="*/ 3417683 h 3603279"/>
              <a:gd name="connsiteX245" fmla="*/ 2439909 w 2716040"/>
              <a:gd name="connsiteY245" fmla="*/ 3367889 h 3603279"/>
              <a:gd name="connsiteX246" fmla="*/ 2503283 w 2716040"/>
              <a:gd name="connsiteY246" fmla="*/ 3290935 h 3603279"/>
              <a:gd name="connsiteX247" fmla="*/ 2534971 w 2716040"/>
              <a:gd name="connsiteY247" fmla="*/ 3241141 h 3603279"/>
              <a:gd name="connsiteX248" fmla="*/ 2557604 w 2716040"/>
              <a:gd name="connsiteY248" fmla="*/ 3227561 h 3603279"/>
              <a:gd name="connsiteX249" fmla="*/ 2607398 w 2716040"/>
              <a:gd name="connsiteY249" fmla="*/ 3213980 h 3603279"/>
              <a:gd name="connsiteX250" fmla="*/ 2643612 w 2716040"/>
              <a:gd name="connsiteY250" fmla="*/ 3209454 h 3603279"/>
              <a:gd name="connsiteX251" fmla="*/ 2661719 w 2716040"/>
              <a:gd name="connsiteY251" fmla="*/ 3195873 h 3603279"/>
              <a:gd name="connsiteX252" fmla="*/ 2684353 w 2716040"/>
              <a:gd name="connsiteY252" fmla="*/ 3137026 h 3603279"/>
              <a:gd name="connsiteX253" fmla="*/ 2716040 w 2716040"/>
              <a:gd name="connsiteY253" fmla="*/ 3091759 h 3603279"/>
              <a:gd name="connsiteX254" fmla="*/ 2711513 w 2716040"/>
              <a:gd name="connsiteY254" fmla="*/ 3041965 h 3603279"/>
              <a:gd name="connsiteX255" fmla="*/ 2684353 w 2716040"/>
              <a:gd name="connsiteY255" fmla="*/ 3023858 h 3603279"/>
              <a:gd name="connsiteX256" fmla="*/ 2648139 w 2716040"/>
              <a:gd name="connsiteY256" fmla="*/ 3014804 h 3603279"/>
              <a:gd name="connsiteX257" fmla="*/ 2620979 w 2716040"/>
              <a:gd name="connsiteY257" fmla="*/ 3005751 h 3603279"/>
              <a:gd name="connsiteX258" fmla="*/ 2593818 w 2716040"/>
              <a:gd name="connsiteY258" fmla="*/ 2992170 h 3603279"/>
              <a:gd name="connsiteX259" fmla="*/ 2562131 w 2716040"/>
              <a:gd name="connsiteY259" fmla="*/ 2946903 h 3603279"/>
              <a:gd name="connsiteX260" fmla="*/ 2562131 w 2716040"/>
              <a:gd name="connsiteY260" fmla="*/ 2901636 h 3603279"/>
              <a:gd name="connsiteX261" fmla="*/ 2562131 w 2716040"/>
              <a:gd name="connsiteY261" fmla="*/ 2874475 h 3603279"/>
              <a:gd name="connsiteX262" fmla="*/ 2562131 w 2716040"/>
              <a:gd name="connsiteY262" fmla="*/ 2824681 h 3603279"/>
              <a:gd name="connsiteX263" fmla="*/ 2544024 w 2716040"/>
              <a:gd name="connsiteY263" fmla="*/ 2783941 h 3603279"/>
              <a:gd name="connsiteX264" fmla="*/ 2516864 w 2716040"/>
              <a:gd name="connsiteY264" fmla="*/ 2774887 h 3603279"/>
              <a:gd name="connsiteX265" fmla="*/ 2494230 w 2716040"/>
              <a:gd name="connsiteY265" fmla="*/ 2752254 h 3603279"/>
              <a:gd name="connsiteX266" fmla="*/ 2444436 w 2716040"/>
              <a:gd name="connsiteY266" fmla="*/ 2720567 h 3603279"/>
              <a:gd name="connsiteX267" fmla="*/ 2403695 w 2716040"/>
              <a:gd name="connsiteY267" fmla="*/ 2679826 h 3603279"/>
              <a:gd name="connsiteX268" fmla="*/ 2376535 w 2716040"/>
              <a:gd name="connsiteY268" fmla="*/ 2670772 h 3603279"/>
              <a:gd name="connsiteX269" fmla="*/ 2362955 w 2716040"/>
              <a:gd name="connsiteY269" fmla="*/ 2639085 h 3603279"/>
              <a:gd name="connsiteX270" fmla="*/ 2372008 w 2716040"/>
              <a:gd name="connsiteY270" fmla="*/ 2611925 h 3603279"/>
              <a:gd name="connsiteX271" fmla="*/ 2381062 w 2716040"/>
              <a:gd name="connsiteY271" fmla="*/ 2580238 h 3603279"/>
              <a:gd name="connsiteX272" fmla="*/ 2376535 w 2716040"/>
              <a:gd name="connsiteY272" fmla="*/ 2539497 h 3603279"/>
              <a:gd name="connsiteX273" fmla="*/ 2313161 w 2716040"/>
              <a:gd name="connsiteY273" fmla="*/ 2525917 h 3603279"/>
              <a:gd name="connsiteX274" fmla="*/ 2263367 w 2716040"/>
              <a:gd name="connsiteY274" fmla="*/ 2530444 h 3603279"/>
              <a:gd name="connsiteX275" fmla="*/ 2231680 w 2716040"/>
              <a:gd name="connsiteY275" fmla="*/ 2530444 h 3603279"/>
              <a:gd name="connsiteX276" fmla="*/ 2195466 w 2716040"/>
              <a:gd name="connsiteY276" fmla="*/ 2557604 h 3603279"/>
              <a:gd name="connsiteX277" fmla="*/ 2186412 w 2716040"/>
              <a:gd name="connsiteY277" fmla="*/ 2580238 h 3603279"/>
              <a:gd name="connsiteX278" fmla="*/ 2154725 w 2716040"/>
              <a:gd name="connsiteY278" fmla="*/ 2584765 h 3603279"/>
              <a:gd name="connsiteX279" fmla="*/ 2132091 w 2716040"/>
              <a:gd name="connsiteY279" fmla="*/ 2584765 h 3603279"/>
              <a:gd name="connsiteX280" fmla="*/ 2109458 w 2716040"/>
              <a:gd name="connsiteY280" fmla="*/ 2598345 h 3603279"/>
              <a:gd name="connsiteX281" fmla="*/ 2082297 w 2716040"/>
              <a:gd name="connsiteY281" fmla="*/ 2593818 h 3603279"/>
              <a:gd name="connsiteX282" fmla="*/ 2055137 w 2716040"/>
              <a:gd name="connsiteY282" fmla="*/ 2553077 h 3603279"/>
              <a:gd name="connsiteX283" fmla="*/ 2055137 w 2716040"/>
              <a:gd name="connsiteY283" fmla="*/ 2534970 h 3603279"/>
              <a:gd name="connsiteX284" fmla="*/ 2032503 w 2716040"/>
              <a:gd name="connsiteY284" fmla="*/ 2557604 h 3603279"/>
              <a:gd name="connsiteX285" fmla="*/ 2000816 w 2716040"/>
              <a:gd name="connsiteY285" fmla="*/ 2607398 h 3603279"/>
              <a:gd name="connsiteX286" fmla="*/ 1955549 w 2716040"/>
              <a:gd name="connsiteY286" fmla="*/ 2548551 h 3603279"/>
              <a:gd name="connsiteX287" fmla="*/ 1955549 w 2716040"/>
              <a:gd name="connsiteY287" fmla="*/ 2530444 h 3603279"/>
              <a:gd name="connsiteX288" fmla="*/ 1941969 w 2716040"/>
              <a:gd name="connsiteY288" fmla="*/ 2521390 h 3603279"/>
              <a:gd name="connsiteX289" fmla="*/ 1914808 w 2716040"/>
              <a:gd name="connsiteY289" fmla="*/ 2503283 h 3603279"/>
              <a:gd name="connsiteX290" fmla="*/ 1910281 w 2716040"/>
              <a:gd name="connsiteY290" fmla="*/ 2480650 h 3603279"/>
              <a:gd name="connsiteX291" fmla="*/ 1905755 w 2716040"/>
              <a:gd name="connsiteY291" fmla="*/ 2430856 h 3603279"/>
              <a:gd name="connsiteX292" fmla="*/ 1932915 w 2716040"/>
              <a:gd name="connsiteY292" fmla="*/ 2426329 h 3603279"/>
              <a:gd name="connsiteX293" fmla="*/ 1901228 w 2716040"/>
              <a:gd name="connsiteY293" fmla="*/ 2385588 h 3603279"/>
              <a:gd name="connsiteX294" fmla="*/ 1946495 w 2716040"/>
              <a:gd name="connsiteY294" fmla="*/ 2353901 h 3603279"/>
              <a:gd name="connsiteX295" fmla="*/ 1973656 w 2716040"/>
              <a:gd name="connsiteY295" fmla="*/ 2322214 h 3603279"/>
              <a:gd name="connsiteX296" fmla="*/ 1996289 w 2716040"/>
              <a:gd name="connsiteY296" fmla="*/ 2299580 h 3603279"/>
              <a:gd name="connsiteX297" fmla="*/ 1996289 w 2716040"/>
              <a:gd name="connsiteY297" fmla="*/ 2236206 h 3603279"/>
              <a:gd name="connsiteX298" fmla="*/ 2000816 w 2716040"/>
              <a:gd name="connsiteY298" fmla="*/ 2172832 h 3603279"/>
              <a:gd name="connsiteX299" fmla="*/ 1987236 w 2716040"/>
              <a:gd name="connsiteY299" fmla="*/ 2141145 h 3603279"/>
              <a:gd name="connsiteX300" fmla="*/ 1987236 w 2716040"/>
              <a:gd name="connsiteY300" fmla="*/ 2127565 h 3603279"/>
              <a:gd name="connsiteX301" fmla="*/ 2009870 w 2716040"/>
              <a:gd name="connsiteY301" fmla="*/ 2100404 h 3603279"/>
              <a:gd name="connsiteX302" fmla="*/ 2023450 w 2716040"/>
              <a:gd name="connsiteY302" fmla="*/ 2082297 h 3603279"/>
              <a:gd name="connsiteX303" fmla="*/ 2046083 w 2716040"/>
              <a:gd name="connsiteY303" fmla="*/ 2064190 h 3603279"/>
              <a:gd name="connsiteX304" fmla="*/ 2059664 w 2716040"/>
              <a:gd name="connsiteY304" fmla="*/ 2059664 h 3603279"/>
              <a:gd name="connsiteX305" fmla="*/ 2100404 w 2716040"/>
              <a:gd name="connsiteY305" fmla="*/ 2041557 h 3603279"/>
              <a:gd name="connsiteX306" fmla="*/ 2104931 w 2716040"/>
              <a:gd name="connsiteY306" fmla="*/ 2018923 h 3603279"/>
              <a:gd name="connsiteX307" fmla="*/ 2104931 w 2716040"/>
              <a:gd name="connsiteY307" fmla="*/ 1982709 h 3603279"/>
              <a:gd name="connsiteX308" fmla="*/ 2109458 w 2716040"/>
              <a:gd name="connsiteY308" fmla="*/ 1964602 h 3603279"/>
              <a:gd name="connsiteX309" fmla="*/ 2118511 w 2716040"/>
              <a:gd name="connsiteY309" fmla="*/ 1932915 h 3603279"/>
              <a:gd name="connsiteX310" fmla="*/ 2150198 w 2716040"/>
              <a:gd name="connsiteY310" fmla="*/ 1914808 h 3603279"/>
              <a:gd name="connsiteX311" fmla="*/ 2181885 w 2716040"/>
              <a:gd name="connsiteY311" fmla="*/ 1905755 h 3603279"/>
              <a:gd name="connsiteX312" fmla="*/ 2199992 w 2716040"/>
              <a:gd name="connsiteY312" fmla="*/ 1896701 h 3603279"/>
              <a:gd name="connsiteX313" fmla="*/ 2195466 w 2716040"/>
              <a:gd name="connsiteY313" fmla="*/ 1833327 h 3603279"/>
              <a:gd name="connsiteX314" fmla="*/ 2168305 w 2716040"/>
              <a:gd name="connsiteY314" fmla="*/ 1797113 h 3603279"/>
              <a:gd name="connsiteX315" fmla="*/ 2136618 w 2716040"/>
              <a:gd name="connsiteY315" fmla="*/ 1779006 h 3603279"/>
              <a:gd name="connsiteX316" fmla="*/ 2100404 w 2716040"/>
              <a:gd name="connsiteY316" fmla="*/ 1756372 h 3603279"/>
              <a:gd name="connsiteX317" fmla="*/ 2086824 w 2716040"/>
              <a:gd name="connsiteY317" fmla="*/ 1751846 h 3603279"/>
              <a:gd name="connsiteX318" fmla="*/ 2082297 w 2716040"/>
              <a:gd name="connsiteY318" fmla="*/ 1652258 h 3603279"/>
              <a:gd name="connsiteX319" fmla="*/ 2086824 w 2716040"/>
              <a:gd name="connsiteY319" fmla="*/ 1616044 h 3603279"/>
              <a:gd name="connsiteX320" fmla="*/ 2100404 w 2716040"/>
              <a:gd name="connsiteY320" fmla="*/ 1579830 h 3603279"/>
              <a:gd name="connsiteX321" fmla="*/ 2118511 w 2716040"/>
              <a:gd name="connsiteY321" fmla="*/ 1530036 h 3603279"/>
              <a:gd name="connsiteX322" fmla="*/ 2123038 w 2716040"/>
              <a:gd name="connsiteY322" fmla="*/ 1511929 h 3603279"/>
              <a:gd name="connsiteX323" fmla="*/ 2123038 w 2716040"/>
              <a:gd name="connsiteY323" fmla="*/ 1484769 h 3603279"/>
              <a:gd name="connsiteX324" fmla="*/ 2104931 w 2716040"/>
              <a:gd name="connsiteY324" fmla="*/ 1466662 h 3603279"/>
              <a:gd name="connsiteX325" fmla="*/ 2113984 w 2716040"/>
              <a:gd name="connsiteY325" fmla="*/ 1457608 h 3603279"/>
              <a:gd name="connsiteX326" fmla="*/ 2136618 w 2716040"/>
              <a:gd name="connsiteY326" fmla="*/ 1453081 h 3603279"/>
              <a:gd name="connsiteX327" fmla="*/ 2168305 w 2716040"/>
              <a:gd name="connsiteY327" fmla="*/ 1444028 h 3603279"/>
              <a:gd name="connsiteX328" fmla="*/ 2159252 w 2716040"/>
              <a:gd name="connsiteY328" fmla="*/ 1403287 h 3603279"/>
              <a:gd name="connsiteX329" fmla="*/ 2159252 w 2716040"/>
              <a:gd name="connsiteY329" fmla="*/ 1371600 h 3603279"/>
              <a:gd name="connsiteX330" fmla="*/ 2095878 w 2716040"/>
              <a:gd name="connsiteY330" fmla="*/ 1371600 h 3603279"/>
              <a:gd name="connsiteX331" fmla="*/ 2055137 w 2716040"/>
              <a:gd name="connsiteY331" fmla="*/ 1380654 h 3603279"/>
              <a:gd name="connsiteX332" fmla="*/ 2018923 w 2716040"/>
              <a:gd name="connsiteY332" fmla="*/ 1367073 h 3603279"/>
              <a:gd name="connsiteX333" fmla="*/ 1964602 w 2716040"/>
              <a:gd name="connsiteY333" fmla="*/ 1353493 h 3603279"/>
              <a:gd name="connsiteX334" fmla="*/ 1937442 w 2716040"/>
              <a:gd name="connsiteY334" fmla="*/ 1335386 h 3603279"/>
              <a:gd name="connsiteX335" fmla="*/ 1937442 w 2716040"/>
              <a:gd name="connsiteY335" fmla="*/ 1312753 h 3603279"/>
              <a:gd name="connsiteX336" fmla="*/ 1946495 w 2716040"/>
              <a:gd name="connsiteY336" fmla="*/ 1285592 h 3603279"/>
              <a:gd name="connsiteX337" fmla="*/ 1951022 w 2716040"/>
              <a:gd name="connsiteY337" fmla="*/ 1267485 h 3603279"/>
              <a:gd name="connsiteX338" fmla="*/ 1951022 w 2716040"/>
              <a:gd name="connsiteY338" fmla="*/ 1267485 h 3603279"/>
              <a:gd name="connsiteX339" fmla="*/ 1946495 w 2716040"/>
              <a:gd name="connsiteY339" fmla="*/ 1226745 h 3603279"/>
              <a:gd name="connsiteX340" fmla="*/ 1960076 w 2716040"/>
              <a:gd name="connsiteY340" fmla="*/ 1208638 h 3603279"/>
              <a:gd name="connsiteX341" fmla="*/ 1973656 w 2716040"/>
              <a:gd name="connsiteY341" fmla="*/ 1186004 h 3603279"/>
              <a:gd name="connsiteX342" fmla="*/ 1955549 w 2716040"/>
              <a:gd name="connsiteY342" fmla="*/ 1149790 h 3603279"/>
              <a:gd name="connsiteX343" fmla="*/ 1923862 w 2716040"/>
              <a:gd name="connsiteY343" fmla="*/ 1136210 h 3603279"/>
              <a:gd name="connsiteX344" fmla="*/ 1901228 w 2716040"/>
              <a:gd name="connsiteY344" fmla="*/ 1149790 h 3603279"/>
              <a:gd name="connsiteX345" fmla="*/ 1869541 w 2716040"/>
              <a:gd name="connsiteY345" fmla="*/ 1158844 h 3603279"/>
              <a:gd name="connsiteX346" fmla="*/ 1824274 w 2716040"/>
              <a:gd name="connsiteY346" fmla="*/ 1181477 h 3603279"/>
              <a:gd name="connsiteX347" fmla="*/ 1769953 w 2716040"/>
              <a:gd name="connsiteY347" fmla="*/ 1181477 h 3603279"/>
              <a:gd name="connsiteX348" fmla="*/ 1706579 w 2716040"/>
              <a:gd name="connsiteY348" fmla="*/ 1181477 h 3603279"/>
              <a:gd name="connsiteX349" fmla="*/ 1692998 w 2716040"/>
              <a:gd name="connsiteY349" fmla="*/ 1181477 h 3603279"/>
              <a:gd name="connsiteX350" fmla="*/ 1670365 w 2716040"/>
              <a:gd name="connsiteY350" fmla="*/ 1131683 h 3603279"/>
              <a:gd name="connsiteX351" fmla="*/ 1656784 w 2716040"/>
              <a:gd name="connsiteY351" fmla="*/ 1109050 h 3603279"/>
              <a:gd name="connsiteX352" fmla="*/ 1670365 w 2716040"/>
              <a:gd name="connsiteY352" fmla="*/ 1090943 h 3603279"/>
              <a:gd name="connsiteX353" fmla="*/ 1683945 w 2716040"/>
              <a:gd name="connsiteY353" fmla="*/ 1068309 h 3603279"/>
              <a:gd name="connsiteX354" fmla="*/ 1711105 w 2716040"/>
              <a:gd name="connsiteY354" fmla="*/ 1054729 h 3603279"/>
              <a:gd name="connsiteX355" fmla="*/ 1751846 w 2716040"/>
              <a:gd name="connsiteY355" fmla="*/ 1023042 h 3603279"/>
              <a:gd name="connsiteX356" fmla="*/ 1765426 w 2716040"/>
              <a:gd name="connsiteY356" fmla="*/ 991355 h 3603279"/>
              <a:gd name="connsiteX357" fmla="*/ 1765426 w 2716040"/>
              <a:gd name="connsiteY357" fmla="*/ 959668 h 3603279"/>
              <a:gd name="connsiteX358" fmla="*/ 1756373 w 2716040"/>
              <a:gd name="connsiteY358" fmla="*/ 923454 h 3603279"/>
              <a:gd name="connsiteX359" fmla="*/ 1720159 w 2716040"/>
              <a:gd name="connsiteY359" fmla="*/ 896293 h 3603279"/>
              <a:gd name="connsiteX360" fmla="*/ 1674891 w 2716040"/>
              <a:gd name="connsiteY360" fmla="*/ 882713 h 3603279"/>
              <a:gd name="connsiteX361" fmla="*/ 1620571 w 2716040"/>
              <a:gd name="connsiteY361" fmla="*/ 878186 h 3603279"/>
              <a:gd name="connsiteX362" fmla="*/ 1588883 w 2716040"/>
              <a:gd name="connsiteY362" fmla="*/ 878186 h 3603279"/>
              <a:gd name="connsiteX363" fmla="*/ 1566250 w 2716040"/>
              <a:gd name="connsiteY363" fmla="*/ 887240 h 3603279"/>
              <a:gd name="connsiteX364" fmla="*/ 1493822 w 2716040"/>
              <a:gd name="connsiteY364" fmla="*/ 914400 h 3603279"/>
              <a:gd name="connsiteX365" fmla="*/ 1471188 w 2716040"/>
              <a:gd name="connsiteY365" fmla="*/ 923454 h 3603279"/>
              <a:gd name="connsiteX366" fmla="*/ 1457608 w 2716040"/>
              <a:gd name="connsiteY366" fmla="*/ 918927 h 3603279"/>
              <a:gd name="connsiteX367" fmla="*/ 1439501 w 2716040"/>
              <a:gd name="connsiteY367" fmla="*/ 882713 h 3603279"/>
              <a:gd name="connsiteX368" fmla="*/ 1453081 w 2716040"/>
              <a:gd name="connsiteY368" fmla="*/ 869133 h 3603279"/>
              <a:gd name="connsiteX369" fmla="*/ 1471188 w 2716040"/>
              <a:gd name="connsiteY369" fmla="*/ 841972 h 3603279"/>
              <a:gd name="connsiteX370" fmla="*/ 1462135 w 2716040"/>
              <a:gd name="connsiteY370" fmla="*/ 792178 h 3603279"/>
              <a:gd name="connsiteX371" fmla="*/ 1457608 w 2716040"/>
              <a:gd name="connsiteY371" fmla="*/ 760491 h 3603279"/>
              <a:gd name="connsiteX372" fmla="*/ 1480242 w 2716040"/>
              <a:gd name="connsiteY372" fmla="*/ 760491 h 3603279"/>
              <a:gd name="connsiteX373" fmla="*/ 1507402 w 2716040"/>
              <a:gd name="connsiteY373" fmla="*/ 769545 h 3603279"/>
              <a:gd name="connsiteX374" fmla="*/ 1530036 w 2716040"/>
              <a:gd name="connsiteY374" fmla="*/ 769545 h 3603279"/>
              <a:gd name="connsiteX375" fmla="*/ 1539089 w 2716040"/>
              <a:gd name="connsiteY375" fmla="*/ 755965 h 3603279"/>
              <a:gd name="connsiteX376" fmla="*/ 1557196 w 2716040"/>
              <a:gd name="connsiteY376" fmla="*/ 737858 h 3603279"/>
              <a:gd name="connsiteX377" fmla="*/ 1575303 w 2716040"/>
              <a:gd name="connsiteY377" fmla="*/ 719751 h 3603279"/>
              <a:gd name="connsiteX378" fmla="*/ 1597937 w 2716040"/>
              <a:gd name="connsiteY378" fmla="*/ 715224 h 3603279"/>
              <a:gd name="connsiteX379" fmla="*/ 1638678 w 2716040"/>
              <a:gd name="connsiteY379" fmla="*/ 710697 h 3603279"/>
              <a:gd name="connsiteX380" fmla="*/ 1692998 w 2716040"/>
              <a:gd name="connsiteY380" fmla="*/ 683537 h 3603279"/>
              <a:gd name="connsiteX381" fmla="*/ 1711105 w 2716040"/>
              <a:gd name="connsiteY381" fmla="*/ 656376 h 3603279"/>
              <a:gd name="connsiteX382" fmla="*/ 1724685 w 2716040"/>
              <a:gd name="connsiteY382" fmla="*/ 638270 h 3603279"/>
              <a:gd name="connsiteX383" fmla="*/ 1729212 w 2716040"/>
              <a:gd name="connsiteY383" fmla="*/ 620163 h 3603279"/>
              <a:gd name="connsiteX384" fmla="*/ 1729212 w 2716040"/>
              <a:gd name="connsiteY384" fmla="*/ 588475 h 3603279"/>
              <a:gd name="connsiteX385" fmla="*/ 1751846 w 2716040"/>
              <a:gd name="connsiteY385" fmla="*/ 570369 h 3603279"/>
              <a:gd name="connsiteX386" fmla="*/ 1774480 w 2716040"/>
              <a:gd name="connsiteY386" fmla="*/ 574895 h 3603279"/>
              <a:gd name="connsiteX387" fmla="*/ 1815220 w 2716040"/>
              <a:gd name="connsiteY387" fmla="*/ 588475 h 3603279"/>
              <a:gd name="connsiteX388" fmla="*/ 1833327 w 2716040"/>
              <a:gd name="connsiteY388" fmla="*/ 588475 h 3603279"/>
              <a:gd name="connsiteX389" fmla="*/ 1865014 w 2716040"/>
              <a:gd name="connsiteY389" fmla="*/ 574895 h 3603279"/>
              <a:gd name="connsiteX390" fmla="*/ 1874068 w 2716040"/>
              <a:gd name="connsiteY390" fmla="*/ 552262 h 3603279"/>
              <a:gd name="connsiteX391" fmla="*/ 1883121 w 2716040"/>
              <a:gd name="connsiteY391" fmla="*/ 520574 h 3603279"/>
              <a:gd name="connsiteX392" fmla="*/ 1887648 w 2716040"/>
              <a:gd name="connsiteY392" fmla="*/ 497941 h 3603279"/>
              <a:gd name="connsiteX393" fmla="*/ 1905755 w 2716040"/>
              <a:gd name="connsiteY393" fmla="*/ 488887 h 3603279"/>
              <a:gd name="connsiteX394" fmla="*/ 1951022 w 2716040"/>
              <a:gd name="connsiteY394" fmla="*/ 470780 h 3603279"/>
              <a:gd name="connsiteX395" fmla="*/ 1969129 w 2716040"/>
              <a:gd name="connsiteY395" fmla="*/ 475307 h 3603279"/>
              <a:gd name="connsiteX396" fmla="*/ 1991763 w 2716040"/>
              <a:gd name="connsiteY396" fmla="*/ 493414 h 3603279"/>
              <a:gd name="connsiteX397" fmla="*/ 2018923 w 2716040"/>
              <a:gd name="connsiteY397" fmla="*/ 506994 h 3603279"/>
              <a:gd name="connsiteX398" fmla="*/ 2046083 w 2716040"/>
              <a:gd name="connsiteY398" fmla="*/ 506994 h 3603279"/>
              <a:gd name="connsiteX399" fmla="*/ 2118511 w 2716040"/>
              <a:gd name="connsiteY399" fmla="*/ 484361 h 3603279"/>
              <a:gd name="connsiteX400" fmla="*/ 2159252 w 2716040"/>
              <a:gd name="connsiteY400" fmla="*/ 466254 h 3603279"/>
              <a:gd name="connsiteX401" fmla="*/ 2186412 w 2716040"/>
              <a:gd name="connsiteY401" fmla="*/ 452673 h 3603279"/>
              <a:gd name="connsiteX402" fmla="*/ 2222626 w 2716040"/>
              <a:gd name="connsiteY402" fmla="*/ 434567 h 3603279"/>
              <a:gd name="connsiteX403" fmla="*/ 2249786 w 2716040"/>
              <a:gd name="connsiteY403" fmla="*/ 434567 h 3603279"/>
              <a:gd name="connsiteX404" fmla="*/ 2276947 w 2716040"/>
              <a:gd name="connsiteY404" fmla="*/ 439093 h 3603279"/>
              <a:gd name="connsiteX405" fmla="*/ 2304107 w 2716040"/>
              <a:gd name="connsiteY405" fmla="*/ 443620 h 3603279"/>
              <a:gd name="connsiteX406" fmla="*/ 2317687 w 2716040"/>
              <a:gd name="connsiteY406" fmla="*/ 443620 h 3603279"/>
              <a:gd name="connsiteX407" fmla="*/ 2353901 w 2716040"/>
              <a:gd name="connsiteY407" fmla="*/ 448147 h 3603279"/>
              <a:gd name="connsiteX408" fmla="*/ 2426329 w 2716040"/>
              <a:gd name="connsiteY408" fmla="*/ 466254 h 3603279"/>
              <a:gd name="connsiteX409" fmla="*/ 2444436 w 2716040"/>
              <a:gd name="connsiteY409" fmla="*/ 452673 h 3603279"/>
              <a:gd name="connsiteX410" fmla="*/ 2458016 w 2716040"/>
              <a:gd name="connsiteY410" fmla="*/ 425513 h 3603279"/>
              <a:gd name="connsiteX411" fmla="*/ 2462543 w 2716040"/>
              <a:gd name="connsiteY411" fmla="*/ 402879 h 3603279"/>
              <a:gd name="connsiteX412" fmla="*/ 2467070 w 2716040"/>
              <a:gd name="connsiteY412" fmla="*/ 375719 h 3603279"/>
              <a:gd name="connsiteX413" fmla="*/ 2453489 w 2716040"/>
              <a:gd name="connsiteY413" fmla="*/ 348559 h 3603279"/>
              <a:gd name="connsiteX414" fmla="*/ 2430856 w 2716040"/>
              <a:gd name="connsiteY414" fmla="*/ 321398 h 3603279"/>
              <a:gd name="connsiteX415" fmla="*/ 2399169 w 2716040"/>
              <a:gd name="connsiteY415" fmla="*/ 303291 h 3603279"/>
              <a:gd name="connsiteX416" fmla="*/ 2381062 w 2716040"/>
              <a:gd name="connsiteY416" fmla="*/ 298765 h 3603279"/>
              <a:gd name="connsiteX417" fmla="*/ 2353901 w 2716040"/>
              <a:gd name="connsiteY417" fmla="*/ 285184 h 3603279"/>
              <a:gd name="connsiteX418" fmla="*/ 2340321 w 2716040"/>
              <a:gd name="connsiteY418" fmla="*/ 285184 h 3603279"/>
              <a:gd name="connsiteX419" fmla="*/ 2304107 w 2716040"/>
              <a:gd name="connsiteY419" fmla="*/ 285184 h 3603279"/>
              <a:gd name="connsiteX420" fmla="*/ 2286000 w 2716040"/>
              <a:gd name="connsiteY420" fmla="*/ 285184 h 3603279"/>
              <a:gd name="connsiteX421" fmla="*/ 2258840 w 2716040"/>
              <a:gd name="connsiteY421" fmla="*/ 267077 h 3603279"/>
              <a:gd name="connsiteX422" fmla="*/ 2218099 w 2716040"/>
              <a:gd name="connsiteY422" fmla="*/ 212757 h 360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</a:cxnLst>
            <a:rect l="l" t="t" r="r" b="b"/>
            <a:pathLst>
              <a:path w="2716040" h="3603279">
                <a:moveTo>
                  <a:pt x="2218099" y="212757"/>
                </a:moveTo>
                <a:lnTo>
                  <a:pt x="2177359" y="181070"/>
                </a:lnTo>
                <a:lnTo>
                  <a:pt x="2109458" y="162963"/>
                </a:lnTo>
                <a:lnTo>
                  <a:pt x="2068717" y="162963"/>
                </a:lnTo>
                <a:lnTo>
                  <a:pt x="2005343" y="181070"/>
                </a:lnTo>
                <a:lnTo>
                  <a:pt x="1978182" y="181070"/>
                </a:lnTo>
                <a:lnTo>
                  <a:pt x="1937442" y="153909"/>
                </a:lnTo>
                <a:lnTo>
                  <a:pt x="1923862" y="153909"/>
                </a:lnTo>
                <a:lnTo>
                  <a:pt x="1901228" y="153909"/>
                </a:lnTo>
                <a:lnTo>
                  <a:pt x="1901228" y="140329"/>
                </a:lnTo>
                <a:lnTo>
                  <a:pt x="1905755" y="108642"/>
                </a:lnTo>
                <a:lnTo>
                  <a:pt x="1914808" y="63374"/>
                </a:lnTo>
                <a:lnTo>
                  <a:pt x="1887648" y="40741"/>
                </a:lnTo>
                <a:lnTo>
                  <a:pt x="1810693" y="36214"/>
                </a:lnTo>
                <a:lnTo>
                  <a:pt x="1783533" y="36214"/>
                </a:lnTo>
                <a:lnTo>
                  <a:pt x="1747319" y="31687"/>
                </a:lnTo>
                <a:lnTo>
                  <a:pt x="1720159" y="4527"/>
                </a:lnTo>
                <a:lnTo>
                  <a:pt x="1692998" y="0"/>
                </a:lnTo>
                <a:lnTo>
                  <a:pt x="1665838" y="0"/>
                </a:lnTo>
                <a:lnTo>
                  <a:pt x="1647731" y="0"/>
                </a:lnTo>
                <a:lnTo>
                  <a:pt x="1629624" y="9054"/>
                </a:lnTo>
                <a:lnTo>
                  <a:pt x="1616044" y="31687"/>
                </a:lnTo>
                <a:lnTo>
                  <a:pt x="1616044" y="49794"/>
                </a:lnTo>
                <a:lnTo>
                  <a:pt x="1638678" y="81481"/>
                </a:lnTo>
                <a:lnTo>
                  <a:pt x="1638678" y="113169"/>
                </a:lnTo>
                <a:lnTo>
                  <a:pt x="1629624" y="144856"/>
                </a:lnTo>
                <a:lnTo>
                  <a:pt x="1575303" y="176543"/>
                </a:lnTo>
                <a:lnTo>
                  <a:pt x="1543616" y="208230"/>
                </a:lnTo>
                <a:lnTo>
                  <a:pt x="1507402" y="230864"/>
                </a:lnTo>
                <a:lnTo>
                  <a:pt x="1471188" y="289711"/>
                </a:lnTo>
                <a:lnTo>
                  <a:pt x="1462135" y="330452"/>
                </a:lnTo>
                <a:lnTo>
                  <a:pt x="1484769" y="344032"/>
                </a:lnTo>
                <a:lnTo>
                  <a:pt x="1520982" y="344032"/>
                </a:lnTo>
                <a:lnTo>
                  <a:pt x="1584357" y="321398"/>
                </a:lnTo>
                <a:lnTo>
                  <a:pt x="1616044" y="321398"/>
                </a:lnTo>
                <a:lnTo>
                  <a:pt x="1661311" y="316871"/>
                </a:lnTo>
                <a:lnTo>
                  <a:pt x="1692998" y="312345"/>
                </a:lnTo>
                <a:lnTo>
                  <a:pt x="1715632" y="321398"/>
                </a:lnTo>
                <a:lnTo>
                  <a:pt x="1711105" y="348559"/>
                </a:lnTo>
                <a:lnTo>
                  <a:pt x="1715632" y="389299"/>
                </a:lnTo>
                <a:lnTo>
                  <a:pt x="1679418" y="416460"/>
                </a:lnTo>
                <a:lnTo>
                  <a:pt x="1665838" y="425513"/>
                </a:lnTo>
                <a:lnTo>
                  <a:pt x="1638678" y="439093"/>
                </a:lnTo>
                <a:lnTo>
                  <a:pt x="1629624" y="461727"/>
                </a:lnTo>
                <a:lnTo>
                  <a:pt x="1620571" y="461727"/>
                </a:lnTo>
                <a:lnTo>
                  <a:pt x="1588883" y="461727"/>
                </a:lnTo>
                <a:lnTo>
                  <a:pt x="1566250" y="461727"/>
                </a:lnTo>
                <a:lnTo>
                  <a:pt x="1566250" y="497941"/>
                </a:lnTo>
                <a:lnTo>
                  <a:pt x="1552670" y="543208"/>
                </a:lnTo>
                <a:lnTo>
                  <a:pt x="1543616" y="565842"/>
                </a:lnTo>
                <a:lnTo>
                  <a:pt x="1534563" y="570369"/>
                </a:lnTo>
                <a:lnTo>
                  <a:pt x="1530036" y="602056"/>
                </a:lnTo>
                <a:lnTo>
                  <a:pt x="1516456" y="615636"/>
                </a:lnTo>
                <a:lnTo>
                  <a:pt x="1502876" y="633743"/>
                </a:lnTo>
                <a:lnTo>
                  <a:pt x="1489295" y="660903"/>
                </a:lnTo>
                <a:lnTo>
                  <a:pt x="1466662" y="669957"/>
                </a:lnTo>
                <a:lnTo>
                  <a:pt x="1434975" y="679010"/>
                </a:lnTo>
                <a:lnTo>
                  <a:pt x="1412341" y="724277"/>
                </a:lnTo>
                <a:lnTo>
                  <a:pt x="1398761" y="746911"/>
                </a:lnTo>
                <a:lnTo>
                  <a:pt x="1380654" y="774071"/>
                </a:lnTo>
                <a:lnTo>
                  <a:pt x="1358020" y="814812"/>
                </a:lnTo>
                <a:lnTo>
                  <a:pt x="1321806" y="837446"/>
                </a:lnTo>
                <a:lnTo>
                  <a:pt x="1262959" y="846499"/>
                </a:lnTo>
                <a:lnTo>
                  <a:pt x="1235798" y="860079"/>
                </a:lnTo>
                <a:lnTo>
                  <a:pt x="1235798" y="873660"/>
                </a:lnTo>
                <a:lnTo>
                  <a:pt x="1231272" y="909873"/>
                </a:lnTo>
                <a:lnTo>
                  <a:pt x="1204111" y="927980"/>
                </a:lnTo>
                <a:lnTo>
                  <a:pt x="1167897" y="937034"/>
                </a:lnTo>
                <a:lnTo>
                  <a:pt x="1140737" y="950614"/>
                </a:lnTo>
                <a:lnTo>
                  <a:pt x="1145264" y="959668"/>
                </a:lnTo>
                <a:lnTo>
                  <a:pt x="1167897" y="968721"/>
                </a:lnTo>
                <a:lnTo>
                  <a:pt x="1176951" y="973248"/>
                </a:lnTo>
                <a:lnTo>
                  <a:pt x="1190531" y="1000408"/>
                </a:lnTo>
                <a:lnTo>
                  <a:pt x="1149790" y="1050202"/>
                </a:lnTo>
                <a:lnTo>
                  <a:pt x="1113577" y="1050202"/>
                </a:lnTo>
                <a:lnTo>
                  <a:pt x="1109050" y="1054729"/>
                </a:lnTo>
                <a:lnTo>
                  <a:pt x="1109050" y="1072836"/>
                </a:lnTo>
                <a:lnTo>
                  <a:pt x="1104523" y="1104523"/>
                </a:lnTo>
                <a:lnTo>
                  <a:pt x="1018515" y="1149790"/>
                </a:lnTo>
                <a:lnTo>
                  <a:pt x="932507" y="1172424"/>
                </a:lnTo>
                <a:lnTo>
                  <a:pt x="909874" y="1195058"/>
                </a:lnTo>
                <a:lnTo>
                  <a:pt x="855553" y="1190531"/>
                </a:lnTo>
                <a:lnTo>
                  <a:pt x="832919" y="1208638"/>
                </a:lnTo>
                <a:lnTo>
                  <a:pt x="796705" y="1240325"/>
                </a:lnTo>
                <a:lnTo>
                  <a:pt x="769545" y="1267485"/>
                </a:lnTo>
                <a:lnTo>
                  <a:pt x="769545" y="1299172"/>
                </a:lnTo>
                <a:lnTo>
                  <a:pt x="778598" y="1317279"/>
                </a:lnTo>
                <a:lnTo>
                  <a:pt x="814812" y="1339913"/>
                </a:lnTo>
                <a:lnTo>
                  <a:pt x="819339" y="1353493"/>
                </a:lnTo>
                <a:lnTo>
                  <a:pt x="819339" y="1380654"/>
                </a:lnTo>
                <a:lnTo>
                  <a:pt x="810285" y="1416868"/>
                </a:lnTo>
                <a:lnTo>
                  <a:pt x="796705" y="1439501"/>
                </a:lnTo>
                <a:lnTo>
                  <a:pt x="778598" y="1448555"/>
                </a:lnTo>
                <a:lnTo>
                  <a:pt x="765018" y="1502875"/>
                </a:lnTo>
                <a:lnTo>
                  <a:pt x="765018" y="1566250"/>
                </a:lnTo>
                <a:lnTo>
                  <a:pt x="778598" y="1584357"/>
                </a:lnTo>
                <a:lnTo>
                  <a:pt x="792179" y="1602464"/>
                </a:lnTo>
                <a:lnTo>
                  <a:pt x="792179" y="1638677"/>
                </a:lnTo>
                <a:lnTo>
                  <a:pt x="751438" y="1656784"/>
                </a:lnTo>
                <a:lnTo>
                  <a:pt x="701644" y="1674891"/>
                </a:lnTo>
                <a:lnTo>
                  <a:pt x="692590" y="1697525"/>
                </a:lnTo>
                <a:lnTo>
                  <a:pt x="669957" y="1724685"/>
                </a:lnTo>
                <a:lnTo>
                  <a:pt x="615636" y="1756372"/>
                </a:lnTo>
                <a:lnTo>
                  <a:pt x="556788" y="1779006"/>
                </a:lnTo>
                <a:lnTo>
                  <a:pt x="525101" y="1801640"/>
                </a:lnTo>
                <a:lnTo>
                  <a:pt x="461727" y="1846907"/>
                </a:lnTo>
                <a:lnTo>
                  <a:pt x="389299" y="1905755"/>
                </a:lnTo>
                <a:lnTo>
                  <a:pt x="289711" y="2000816"/>
                </a:lnTo>
                <a:lnTo>
                  <a:pt x="262551" y="2027976"/>
                </a:lnTo>
                <a:lnTo>
                  <a:pt x="253497" y="2059664"/>
                </a:lnTo>
                <a:lnTo>
                  <a:pt x="276131" y="2068717"/>
                </a:lnTo>
                <a:lnTo>
                  <a:pt x="294238" y="2082297"/>
                </a:lnTo>
                <a:lnTo>
                  <a:pt x="321398" y="2086824"/>
                </a:lnTo>
                <a:lnTo>
                  <a:pt x="321398" y="2100404"/>
                </a:lnTo>
                <a:lnTo>
                  <a:pt x="307818" y="2109458"/>
                </a:lnTo>
                <a:lnTo>
                  <a:pt x="298765" y="2132091"/>
                </a:lnTo>
                <a:lnTo>
                  <a:pt x="271604" y="2154725"/>
                </a:lnTo>
                <a:lnTo>
                  <a:pt x="262551" y="2177359"/>
                </a:lnTo>
                <a:lnTo>
                  <a:pt x="226337" y="2213572"/>
                </a:lnTo>
                <a:lnTo>
                  <a:pt x="194650" y="2231679"/>
                </a:lnTo>
                <a:lnTo>
                  <a:pt x="185596" y="2240733"/>
                </a:lnTo>
                <a:lnTo>
                  <a:pt x="176543" y="2281473"/>
                </a:lnTo>
                <a:lnTo>
                  <a:pt x="190123" y="2295054"/>
                </a:lnTo>
                <a:lnTo>
                  <a:pt x="208230" y="2317687"/>
                </a:lnTo>
                <a:lnTo>
                  <a:pt x="185596" y="2362955"/>
                </a:lnTo>
                <a:lnTo>
                  <a:pt x="194650" y="2376535"/>
                </a:lnTo>
                <a:lnTo>
                  <a:pt x="221810" y="2399169"/>
                </a:lnTo>
                <a:lnTo>
                  <a:pt x="248971" y="2426329"/>
                </a:lnTo>
                <a:lnTo>
                  <a:pt x="276131" y="2439909"/>
                </a:lnTo>
                <a:lnTo>
                  <a:pt x="285184" y="2476123"/>
                </a:lnTo>
                <a:lnTo>
                  <a:pt x="303291" y="2494230"/>
                </a:lnTo>
                <a:lnTo>
                  <a:pt x="280658" y="2562131"/>
                </a:lnTo>
                <a:lnTo>
                  <a:pt x="248971" y="2616452"/>
                </a:lnTo>
                <a:lnTo>
                  <a:pt x="239917" y="2652666"/>
                </a:lnTo>
                <a:lnTo>
                  <a:pt x="235390" y="2670772"/>
                </a:lnTo>
                <a:lnTo>
                  <a:pt x="230864" y="2702460"/>
                </a:lnTo>
                <a:lnTo>
                  <a:pt x="239917" y="2720567"/>
                </a:lnTo>
                <a:lnTo>
                  <a:pt x="239917" y="2738673"/>
                </a:lnTo>
                <a:lnTo>
                  <a:pt x="212757" y="2756780"/>
                </a:lnTo>
                <a:lnTo>
                  <a:pt x="153909" y="2761307"/>
                </a:lnTo>
                <a:lnTo>
                  <a:pt x="131276" y="2774887"/>
                </a:lnTo>
                <a:lnTo>
                  <a:pt x="72428" y="2792994"/>
                </a:lnTo>
                <a:lnTo>
                  <a:pt x="31687" y="2797521"/>
                </a:lnTo>
                <a:lnTo>
                  <a:pt x="22634" y="2824681"/>
                </a:lnTo>
                <a:lnTo>
                  <a:pt x="9054" y="2860895"/>
                </a:lnTo>
                <a:lnTo>
                  <a:pt x="31687" y="2874475"/>
                </a:lnTo>
                <a:lnTo>
                  <a:pt x="54321" y="2897109"/>
                </a:lnTo>
                <a:lnTo>
                  <a:pt x="67901" y="2906163"/>
                </a:lnTo>
                <a:lnTo>
                  <a:pt x="54321" y="2942376"/>
                </a:lnTo>
                <a:lnTo>
                  <a:pt x="4527" y="2969537"/>
                </a:lnTo>
                <a:lnTo>
                  <a:pt x="0" y="2987644"/>
                </a:lnTo>
                <a:lnTo>
                  <a:pt x="13581" y="3001224"/>
                </a:lnTo>
                <a:lnTo>
                  <a:pt x="31687" y="3001224"/>
                </a:lnTo>
                <a:lnTo>
                  <a:pt x="90535" y="2992170"/>
                </a:lnTo>
                <a:lnTo>
                  <a:pt x="122222" y="2983117"/>
                </a:lnTo>
                <a:lnTo>
                  <a:pt x="140329" y="2974064"/>
                </a:lnTo>
                <a:lnTo>
                  <a:pt x="176543" y="2974064"/>
                </a:lnTo>
                <a:lnTo>
                  <a:pt x="203703" y="2983117"/>
                </a:lnTo>
                <a:lnTo>
                  <a:pt x="239917" y="2996697"/>
                </a:lnTo>
                <a:lnTo>
                  <a:pt x="280658" y="2992170"/>
                </a:lnTo>
                <a:lnTo>
                  <a:pt x="312345" y="2974064"/>
                </a:lnTo>
                <a:lnTo>
                  <a:pt x="334979" y="2942376"/>
                </a:lnTo>
                <a:lnTo>
                  <a:pt x="353085" y="2919743"/>
                </a:lnTo>
                <a:lnTo>
                  <a:pt x="362139" y="2897109"/>
                </a:lnTo>
                <a:lnTo>
                  <a:pt x="380246" y="2860895"/>
                </a:lnTo>
                <a:lnTo>
                  <a:pt x="425513" y="2838262"/>
                </a:lnTo>
                <a:lnTo>
                  <a:pt x="466254" y="2820155"/>
                </a:lnTo>
                <a:lnTo>
                  <a:pt x="488887" y="2792994"/>
                </a:lnTo>
                <a:lnTo>
                  <a:pt x="534155" y="2765834"/>
                </a:lnTo>
                <a:lnTo>
                  <a:pt x="538681" y="2734147"/>
                </a:lnTo>
                <a:lnTo>
                  <a:pt x="511521" y="2734147"/>
                </a:lnTo>
                <a:lnTo>
                  <a:pt x="466254" y="2734147"/>
                </a:lnTo>
                <a:lnTo>
                  <a:pt x="452674" y="2720567"/>
                </a:lnTo>
                <a:lnTo>
                  <a:pt x="452674" y="2688879"/>
                </a:lnTo>
                <a:lnTo>
                  <a:pt x="466254" y="2657192"/>
                </a:lnTo>
                <a:lnTo>
                  <a:pt x="439093" y="2625505"/>
                </a:lnTo>
                <a:lnTo>
                  <a:pt x="425513" y="2625505"/>
                </a:lnTo>
                <a:lnTo>
                  <a:pt x="425513" y="2584765"/>
                </a:lnTo>
                <a:lnTo>
                  <a:pt x="439093" y="2548551"/>
                </a:lnTo>
                <a:lnTo>
                  <a:pt x="470781" y="2498757"/>
                </a:lnTo>
                <a:lnTo>
                  <a:pt x="479834" y="2480650"/>
                </a:lnTo>
                <a:lnTo>
                  <a:pt x="502468" y="2462543"/>
                </a:lnTo>
                <a:lnTo>
                  <a:pt x="547735" y="2430856"/>
                </a:lnTo>
                <a:lnTo>
                  <a:pt x="615636" y="2412749"/>
                </a:lnTo>
                <a:lnTo>
                  <a:pt x="651850" y="2412749"/>
                </a:lnTo>
                <a:lnTo>
                  <a:pt x="697117" y="2417275"/>
                </a:lnTo>
                <a:lnTo>
                  <a:pt x="724278" y="2417275"/>
                </a:lnTo>
                <a:lnTo>
                  <a:pt x="774072" y="2358428"/>
                </a:lnTo>
                <a:lnTo>
                  <a:pt x="801232" y="2340321"/>
                </a:lnTo>
                <a:lnTo>
                  <a:pt x="841973" y="2326741"/>
                </a:lnTo>
                <a:lnTo>
                  <a:pt x="887240" y="2326741"/>
                </a:lnTo>
                <a:lnTo>
                  <a:pt x="941561" y="2326741"/>
                </a:lnTo>
                <a:lnTo>
                  <a:pt x="982301" y="2335794"/>
                </a:lnTo>
                <a:lnTo>
                  <a:pt x="1023042" y="2326741"/>
                </a:lnTo>
                <a:lnTo>
                  <a:pt x="1036622" y="2308634"/>
                </a:lnTo>
                <a:lnTo>
                  <a:pt x="1081889" y="2308634"/>
                </a:lnTo>
                <a:lnTo>
                  <a:pt x="1149790" y="2335794"/>
                </a:lnTo>
                <a:lnTo>
                  <a:pt x="1208638" y="2353901"/>
                </a:lnTo>
                <a:lnTo>
                  <a:pt x="1281066" y="2385588"/>
                </a:lnTo>
                <a:lnTo>
                  <a:pt x="1299173" y="2412749"/>
                </a:lnTo>
                <a:lnTo>
                  <a:pt x="1317280" y="2471596"/>
                </a:lnTo>
                <a:lnTo>
                  <a:pt x="1317280" y="2494230"/>
                </a:lnTo>
                <a:lnTo>
                  <a:pt x="1285592" y="2516864"/>
                </a:lnTo>
                <a:lnTo>
                  <a:pt x="1258432" y="2530444"/>
                </a:lnTo>
                <a:lnTo>
                  <a:pt x="1258432" y="2566658"/>
                </a:lnTo>
                <a:lnTo>
                  <a:pt x="1294646" y="2598345"/>
                </a:lnTo>
                <a:lnTo>
                  <a:pt x="1317280" y="2639085"/>
                </a:lnTo>
                <a:lnTo>
                  <a:pt x="1353493" y="2661719"/>
                </a:lnTo>
                <a:lnTo>
                  <a:pt x="1362547" y="2711513"/>
                </a:lnTo>
                <a:lnTo>
                  <a:pt x="1362547" y="2747727"/>
                </a:lnTo>
                <a:lnTo>
                  <a:pt x="1335386" y="2788468"/>
                </a:lnTo>
                <a:lnTo>
                  <a:pt x="1294646" y="2792994"/>
                </a:lnTo>
                <a:lnTo>
                  <a:pt x="1303699" y="2842788"/>
                </a:lnTo>
                <a:lnTo>
                  <a:pt x="1303699" y="2888056"/>
                </a:lnTo>
                <a:lnTo>
                  <a:pt x="1294646" y="2928796"/>
                </a:lnTo>
                <a:lnTo>
                  <a:pt x="1276539" y="2955957"/>
                </a:lnTo>
                <a:lnTo>
                  <a:pt x="1281066" y="3001224"/>
                </a:lnTo>
                <a:lnTo>
                  <a:pt x="1294646" y="3019331"/>
                </a:lnTo>
                <a:lnTo>
                  <a:pt x="1348967" y="3019331"/>
                </a:lnTo>
                <a:lnTo>
                  <a:pt x="1385181" y="3028384"/>
                </a:lnTo>
                <a:lnTo>
                  <a:pt x="1407814" y="3055545"/>
                </a:lnTo>
                <a:lnTo>
                  <a:pt x="1412341" y="3082705"/>
                </a:lnTo>
                <a:lnTo>
                  <a:pt x="1403287" y="3114392"/>
                </a:lnTo>
                <a:lnTo>
                  <a:pt x="1389707" y="3159660"/>
                </a:lnTo>
                <a:lnTo>
                  <a:pt x="1403287" y="3191347"/>
                </a:lnTo>
                <a:lnTo>
                  <a:pt x="1421394" y="3200400"/>
                </a:lnTo>
                <a:lnTo>
                  <a:pt x="1475715" y="3200400"/>
                </a:lnTo>
                <a:lnTo>
                  <a:pt x="1493822" y="3209454"/>
                </a:lnTo>
                <a:lnTo>
                  <a:pt x="1530036" y="3236614"/>
                </a:lnTo>
                <a:lnTo>
                  <a:pt x="1575303" y="3309042"/>
                </a:lnTo>
                <a:lnTo>
                  <a:pt x="1606990" y="3354309"/>
                </a:lnTo>
                <a:lnTo>
                  <a:pt x="1629624" y="3417683"/>
                </a:lnTo>
                <a:lnTo>
                  <a:pt x="1652258" y="3472004"/>
                </a:lnTo>
                <a:lnTo>
                  <a:pt x="1674891" y="3508218"/>
                </a:lnTo>
                <a:lnTo>
                  <a:pt x="1702052" y="3562539"/>
                </a:lnTo>
                <a:lnTo>
                  <a:pt x="1797113" y="3603279"/>
                </a:lnTo>
                <a:lnTo>
                  <a:pt x="1842381" y="3603279"/>
                </a:lnTo>
                <a:lnTo>
                  <a:pt x="1896701" y="3589699"/>
                </a:lnTo>
                <a:lnTo>
                  <a:pt x="1960076" y="3558012"/>
                </a:lnTo>
                <a:lnTo>
                  <a:pt x="2018923" y="3526325"/>
                </a:lnTo>
                <a:lnTo>
                  <a:pt x="2055137" y="3512745"/>
                </a:lnTo>
                <a:lnTo>
                  <a:pt x="2213573" y="3508218"/>
                </a:lnTo>
                <a:lnTo>
                  <a:pt x="2267893" y="3472004"/>
                </a:lnTo>
                <a:lnTo>
                  <a:pt x="2340321" y="3426737"/>
                </a:lnTo>
                <a:lnTo>
                  <a:pt x="2390115" y="3417683"/>
                </a:lnTo>
                <a:lnTo>
                  <a:pt x="2439909" y="3367889"/>
                </a:lnTo>
                <a:lnTo>
                  <a:pt x="2503283" y="3290935"/>
                </a:lnTo>
                <a:lnTo>
                  <a:pt x="2534971" y="3241141"/>
                </a:lnTo>
                <a:lnTo>
                  <a:pt x="2557604" y="3227561"/>
                </a:lnTo>
                <a:lnTo>
                  <a:pt x="2607398" y="3213980"/>
                </a:lnTo>
                <a:lnTo>
                  <a:pt x="2643612" y="3209454"/>
                </a:lnTo>
                <a:lnTo>
                  <a:pt x="2661719" y="3195873"/>
                </a:lnTo>
                <a:lnTo>
                  <a:pt x="2684353" y="3137026"/>
                </a:lnTo>
                <a:lnTo>
                  <a:pt x="2716040" y="3091759"/>
                </a:lnTo>
                <a:lnTo>
                  <a:pt x="2711513" y="3041965"/>
                </a:lnTo>
                <a:lnTo>
                  <a:pt x="2684353" y="3023858"/>
                </a:lnTo>
                <a:lnTo>
                  <a:pt x="2648139" y="3014804"/>
                </a:lnTo>
                <a:lnTo>
                  <a:pt x="2620979" y="3005751"/>
                </a:lnTo>
                <a:lnTo>
                  <a:pt x="2593818" y="2992170"/>
                </a:lnTo>
                <a:lnTo>
                  <a:pt x="2562131" y="2946903"/>
                </a:lnTo>
                <a:lnTo>
                  <a:pt x="2562131" y="2901636"/>
                </a:lnTo>
                <a:lnTo>
                  <a:pt x="2562131" y="2874475"/>
                </a:lnTo>
                <a:lnTo>
                  <a:pt x="2562131" y="2824681"/>
                </a:lnTo>
                <a:lnTo>
                  <a:pt x="2544024" y="2783941"/>
                </a:lnTo>
                <a:lnTo>
                  <a:pt x="2516864" y="2774887"/>
                </a:lnTo>
                <a:lnTo>
                  <a:pt x="2494230" y="2752254"/>
                </a:lnTo>
                <a:lnTo>
                  <a:pt x="2444436" y="2720567"/>
                </a:lnTo>
                <a:lnTo>
                  <a:pt x="2403695" y="2679826"/>
                </a:lnTo>
                <a:lnTo>
                  <a:pt x="2376535" y="2670772"/>
                </a:lnTo>
                <a:lnTo>
                  <a:pt x="2362955" y="2639085"/>
                </a:lnTo>
                <a:lnTo>
                  <a:pt x="2372008" y="2611925"/>
                </a:lnTo>
                <a:lnTo>
                  <a:pt x="2381062" y="2580238"/>
                </a:lnTo>
                <a:lnTo>
                  <a:pt x="2376535" y="2539497"/>
                </a:lnTo>
                <a:lnTo>
                  <a:pt x="2313161" y="2525917"/>
                </a:lnTo>
                <a:lnTo>
                  <a:pt x="2263367" y="2530444"/>
                </a:lnTo>
                <a:lnTo>
                  <a:pt x="2231680" y="2530444"/>
                </a:lnTo>
                <a:lnTo>
                  <a:pt x="2195466" y="2557604"/>
                </a:lnTo>
                <a:lnTo>
                  <a:pt x="2186412" y="2580238"/>
                </a:lnTo>
                <a:lnTo>
                  <a:pt x="2154725" y="2584765"/>
                </a:lnTo>
                <a:lnTo>
                  <a:pt x="2132091" y="2584765"/>
                </a:lnTo>
                <a:lnTo>
                  <a:pt x="2109458" y="2598345"/>
                </a:lnTo>
                <a:lnTo>
                  <a:pt x="2082297" y="2593818"/>
                </a:lnTo>
                <a:lnTo>
                  <a:pt x="2055137" y="2553077"/>
                </a:lnTo>
                <a:lnTo>
                  <a:pt x="2055137" y="2534970"/>
                </a:lnTo>
                <a:lnTo>
                  <a:pt x="2032503" y="2557604"/>
                </a:lnTo>
                <a:lnTo>
                  <a:pt x="2000816" y="2607398"/>
                </a:lnTo>
                <a:lnTo>
                  <a:pt x="1955549" y="2548551"/>
                </a:lnTo>
                <a:lnTo>
                  <a:pt x="1955549" y="2530444"/>
                </a:lnTo>
                <a:lnTo>
                  <a:pt x="1941969" y="2521390"/>
                </a:lnTo>
                <a:lnTo>
                  <a:pt x="1914808" y="2503283"/>
                </a:lnTo>
                <a:lnTo>
                  <a:pt x="1910281" y="2480650"/>
                </a:lnTo>
                <a:lnTo>
                  <a:pt x="1905755" y="2430856"/>
                </a:lnTo>
                <a:lnTo>
                  <a:pt x="1932915" y="2426329"/>
                </a:lnTo>
                <a:lnTo>
                  <a:pt x="1901228" y="2385588"/>
                </a:lnTo>
                <a:lnTo>
                  <a:pt x="1946495" y="2353901"/>
                </a:lnTo>
                <a:lnTo>
                  <a:pt x="1973656" y="2322214"/>
                </a:lnTo>
                <a:lnTo>
                  <a:pt x="1996289" y="2299580"/>
                </a:lnTo>
                <a:lnTo>
                  <a:pt x="1996289" y="2236206"/>
                </a:lnTo>
                <a:lnTo>
                  <a:pt x="2000816" y="2172832"/>
                </a:lnTo>
                <a:lnTo>
                  <a:pt x="1987236" y="2141145"/>
                </a:lnTo>
                <a:lnTo>
                  <a:pt x="1987236" y="2127565"/>
                </a:lnTo>
                <a:lnTo>
                  <a:pt x="2009870" y="2100404"/>
                </a:lnTo>
                <a:lnTo>
                  <a:pt x="2023450" y="2082297"/>
                </a:lnTo>
                <a:lnTo>
                  <a:pt x="2046083" y="2064190"/>
                </a:lnTo>
                <a:lnTo>
                  <a:pt x="2059664" y="2059664"/>
                </a:lnTo>
                <a:lnTo>
                  <a:pt x="2100404" y="2041557"/>
                </a:lnTo>
                <a:lnTo>
                  <a:pt x="2104931" y="2018923"/>
                </a:lnTo>
                <a:lnTo>
                  <a:pt x="2104931" y="1982709"/>
                </a:lnTo>
                <a:lnTo>
                  <a:pt x="2109458" y="1964602"/>
                </a:lnTo>
                <a:lnTo>
                  <a:pt x="2118511" y="1932915"/>
                </a:lnTo>
                <a:lnTo>
                  <a:pt x="2150198" y="1914808"/>
                </a:lnTo>
                <a:lnTo>
                  <a:pt x="2181885" y="1905755"/>
                </a:lnTo>
                <a:lnTo>
                  <a:pt x="2199992" y="1896701"/>
                </a:lnTo>
                <a:lnTo>
                  <a:pt x="2195466" y="1833327"/>
                </a:lnTo>
                <a:lnTo>
                  <a:pt x="2168305" y="1797113"/>
                </a:lnTo>
                <a:lnTo>
                  <a:pt x="2136618" y="1779006"/>
                </a:lnTo>
                <a:lnTo>
                  <a:pt x="2100404" y="1756372"/>
                </a:lnTo>
                <a:lnTo>
                  <a:pt x="2086824" y="1751846"/>
                </a:lnTo>
                <a:lnTo>
                  <a:pt x="2082297" y="1652258"/>
                </a:lnTo>
                <a:lnTo>
                  <a:pt x="2086824" y="1616044"/>
                </a:lnTo>
                <a:lnTo>
                  <a:pt x="2100404" y="1579830"/>
                </a:lnTo>
                <a:lnTo>
                  <a:pt x="2118511" y="1530036"/>
                </a:lnTo>
                <a:lnTo>
                  <a:pt x="2123038" y="1511929"/>
                </a:lnTo>
                <a:lnTo>
                  <a:pt x="2123038" y="1484769"/>
                </a:lnTo>
                <a:lnTo>
                  <a:pt x="2104931" y="1466662"/>
                </a:lnTo>
                <a:lnTo>
                  <a:pt x="2113984" y="1457608"/>
                </a:lnTo>
                <a:lnTo>
                  <a:pt x="2136618" y="1453081"/>
                </a:lnTo>
                <a:lnTo>
                  <a:pt x="2168305" y="1444028"/>
                </a:lnTo>
                <a:lnTo>
                  <a:pt x="2159252" y="1403287"/>
                </a:lnTo>
                <a:lnTo>
                  <a:pt x="2159252" y="1371600"/>
                </a:lnTo>
                <a:lnTo>
                  <a:pt x="2095878" y="1371600"/>
                </a:lnTo>
                <a:lnTo>
                  <a:pt x="2055137" y="1380654"/>
                </a:lnTo>
                <a:lnTo>
                  <a:pt x="2018923" y="1367073"/>
                </a:lnTo>
                <a:lnTo>
                  <a:pt x="1964602" y="1353493"/>
                </a:lnTo>
                <a:lnTo>
                  <a:pt x="1937442" y="1335386"/>
                </a:lnTo>
                <a:lnTo>
                  <a:pt x="1937442" y="1312753"/>
                </a:lnTo>
                <a:lnTo>
                  <a:pt x="1946495" y="1285592"/>
                </a:lnTo>
                <a:lnTo>
                  <a:pt x="1951022" y="1267485"/>
                </a:lnTo>
                <a:lnTo>
                  <a:pt x="1951022" y="1267485"/>
                </a:lnTo>
                <a:lnTo>
                  <a:pt x="1946495" y="1226745"/>
                </a:lnTo>
                <a:lnTo>
                  <a:pt x="1960076" y="1208638"/>
                </a:lnTo>
                <a:lnTo>
                  <a:pt x="1973656" y="1186004"/>
                </a:lnTo>
                <a:lnTo>
                  <a:pt x="1955549" y="1149790"/>
                </a:lnTo>
                <a:lnTo>
                  <a:pt x="1923862" y="1136210"/>
                </a:lnTo>
                <a:lnTo>
                  <a:pt x="1901228" y="1149790"/>
                </a:lnTo>
                <a:lnTo>
                  <a:pt x="1869541" y="1158844"/>
                </a:lnTo>
                <a:lnTo>
                  <a:pt x="1824274" y="1181477"/>
                </a:lnTo>
                <a:lnTo>
                  <a:pt x="1769953" y="1181477"/>
                </a:lnTo>
                <a:lnTo>
                  <a:pt x="1706579" y="1181477"/>
                </a:lnTo>
                <a:lnTo>
                  <a:pt x="1692998" y="1181477"/>
                </a:lnTo>
                <a:lnTo>
                  <a:pt x="1670365" y="1131683"/>
                </a:lnTo>
                <a:lnTo>
                  <a:pt x="1656784" y="1109050"/>
                </a:lnTo>
                <a:lnTo>
                  <a:pt x="1670365" y="1090943"/>
                </a:lnTo>
                <a:lnTo>
                  <a:pt x="1683945" y="1068309"/>
                </a:lnTo>
                <a:lnTo>
                  <a:pt x="1711105" y="1054729"/>
                </a:lnTo>
                <a:lnTo>
                  <a:pt x="1751846" y="1023042"/>
                </a:lnTo>
                <a:lnTo>
                  <a:pt x="1765426" y="991355"/>
                </a:lnTo>
                <a:lnTo>
                  <a:pt x="1765426" y="959668"/>
                </a:lnTo>
                <a:lnTo>
                  <a:pt x="1756373" y="923454"/>
                </a:lnTo>
                <a:lnTo>
                  <a:pt x="1720159" y="896293"/>
                </a:lnTo>
                <a:lnTo>
                  <a:pt x="1674891" y="882713"/>
                </a:lnTo>
                <a:lnTo>
                  <a:pt x="1620571" y="878186"/>
                </a:lnTo>
                <a:lnTo>
                  <a:pt x="1588883" y="878186"/>
                </a:lnTo>
                <a:lnTo>
                  <a:pt x="1566250" y="887240"/>
                </a:lnTo>
                <a:lnTo>
                  <a:pt x="1493822" y="914400"/>
                </a:lnTo>
                <a:lnTo>
                  <a:pt x="1471188" y="923454"/>
                </a:lnTo>
                <a:lnTo>
                  <a:pt x="1457608" y="918927"/>
                </a:lnTo>
                <a:lnTo>
                  <a:pt x="1439501" y="882713"/>
                </a:lnTo>
                <a:lnTo>
                  <a:pt x="1453081" y="869133"/>
                </a:lnTo>
                <a:lnTo>
                  <a:pt x="1471188" y="841972"/>
                </a:lnTo>
                <a:lnTo>
                  <a:pt x="1462135" y="792178"/>
                </a:lnTo>
                <a:lnTo>
                  <a:pt x="1457608" y="760491"/>
                </a:lnTo>
                <a:lnTo>
                  <a:pt x="1480242" y="760491"/>
                </a:lnTo>
                <a:lnTo>
                  <a:pt x="1507402" y="769545"/>
                </a:lnTo>
                <a:lnTo>
                  <a:pt x="1530036" y="769545"/>
                </a:lnTo>
                <a:lnTo>
                  <a:pt x="1539089" y="755965"/>
                </a:lnTo>
                <a:lnTo>
                  <a:pt x="1557196" y="737858"/>
                </a:lnTo>
                <a:lnTo>
                  <a:pt x="1575303" y="719751"/>
                </a:lnTo>
                <a:lnTo>
                  <a:pt x="1597937" y="715224"/>
                </a:lnTo>
                <a:lnTo>
                  <a:pt x="1638678" y="710697"/>
                </a:lnTo>
                <a:lnTo>
                  <a:pt x="1692998" y="683537"/>
                </a:lnTo>
                <a:lnTo>
                  <a:pt x="1711105" y="656376"/>
                </a:lnTo>
                <a:lnTo>
                  <a:pt x="1724685" y="638270"/>
                </a:lnTo>
                <a:lnTo>
                  <a:pt x="1729212" y="620163"/>
                </a:lnTo>
                <a:lnTo>
                  <a:pt x="1729212" y="588475"/>
                </a:lnTo>
                <a:lnTo>
                  <a:pt x="1751846" y="570369"/>
                </a:lnTo>
                <a:lnTo>
                  <a:pt x="1774480" y="574895"/>
                </a:lnTo>
                <a:lnTo>
                  <a:pt x="1815220" y="588475"/>
                </a:lnTo>
                <a:lnTo>
                  <a:pt x="1833327" y="588475"/>
                </a:lnTo>
                <a:lnTo>
                  <a:pt x="1865014" y="574895"/>
                </a:lnTo>
                <a:lnTo>
                  <a:pt x="1874068" y="552262"/>
                </a:lnTo>
                <a:lnTo>
                  <a:pt x="1883121" y="520574"/>
                </a:lnTo>
                <a:lnTo>
                  <a:pt x="1887648" y="497941"/>
                </a:lnTo>
                <a:lnTo>
                  <a:pt x="1905755" y="488887"/>
                </a:lnTo>
                <a:lnTo>
                  <a:pt x="1951022" y="470780"/>
                </a:lnTo>
                <a:lnTo>
                  <a:pt x="1969129" y="475307"/>
                </a:lnTo>
                <a:lnTo>
                  <a:pt x="1991763" y="493414"/>
                </a:lnTo>
                <a:lnTo>
                  <a:pt x="2018923" y="506994"/>
                </a:lnTo>
                <a:lnTo>
                  <a:pt x="2046083" y="506994"/>
                </a:lnTo>
                <a:lnTo>
                  <a:pt x="2118511" y="484361"/>
                </a:lnTo>
                <a:lnTo>
                  <a:pt x="2159252" y="466254"/>
                </a:lnTo>
                <a:lnTo>
                  <a:pt x="2186412" y="452673"/>
                </a:lnTo>
                <a:lnTo>
                  <a:pt x="2222626" y="434567"/>
                </a:lnTo>
                <a:lnTo>
                  <a:pt x="2249786" y="434567"/>
                </a:lnTo>
                <a:lnTo>
                  <a:pt x="2276947" y="439093"/>
                </a:lnTo>
                <a:lnTo>
                  <a:pt x="2304107" y="443620"/>
                </a:lnTo>
                <a:lnTo>
                  <a:pt x="2317687" y="443620"/>
                </a:lnTo>
                <a:lnTo>
                  <a:pt x="2353901" y="448147"/>
                </a:lnTo>
                <a:lnTo>
                  <a:pt x="2426329" y="466254"/>
                </a:lnTo>
                <a:lnTo>
                  <a:pt x="2444436" y="452673"/>
                </a:lnTo>
                <a:lnTo>
                  <a:pt x="2458016" y="425513"/>
                </a:lnTo>
                <a:lnTo>
                  <a:pt x="2462543" y="402879"/>
                </a:lnTo>
                <a:lnTo>
                  <a:pt x="2467070" y="375719"/>
                </a:lnTo>
                <a:lnTo>
                  <a:pt x="2453489" y="348559"/>
                </a:lnTo>
                <a:lnTo>
                  <a:pt x="2430856" y="321398"/>
                </a:lnTo>
                <a:lnTo>
                  <a:pt x="2399169" y="303291"/>
                </a:lnTo>
                <a:lnTo>
                  <a:pt x="2381062" y="298765"/>
                </a:lnTo>
                <a:lnTo>
                  <a:pt x="2353901" y="285184"/>
                </a:lnTo>
                <a:lnTo>
                  <a:pt x="2340321" y="285184"/>
                </a:lnTo>
                <a:lnTo>
                  <a:pt x="2304107" y="285184"/>
                </a:lnTo>
                <a:lnTo>
                  <a:pt x="2286000" y="285184"/>
                </a:lnTo>
                <a:lnTo>
                  <a:pt x="2258840" y="267077"/>
                </a:lnTo>
                <a:lnTo>
                  <a:pt x="2218099" y="212757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dk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uFillTx/>
              </a:rPr>
              <a:t>Swiss Engineering au </a:t>
            </a:r>
            <a:r>
              <a:rPr lang="de-CH" dirty="0" err="1" smtClean="0">
                <a:uFillTx/>
              </a:rPr>
              <a:t>niveau</a:t>
            </a:r>
            <a:r>
              <a:rPr lang="de-CH" dirty="0" smtClean="0">
                <a:uFillTx/>
              </a:rPr>
              <a:t> </a:t>
            </a:r>
            <a:r>
              <a:rPr lang="de-CH" dirty="0" err="1" smtClean="0">
                <a:uFillTx/>
              </a:rPr>
              <a:t>Régional</a:t>
            </a:r>
            <a:r>
              <a:rPr lang="de-CH" dirty="0" smtClean="0">
                <a:uFillTx/>
              </a:rPr>
              <a:t>, </a:t>
            </a:r>
            <a:r>
              <a:rPr lang="de-CH" dirty="0" err="1" smtClean="0">
                <a:uFillTx/>
              </a:rPr>
              <a:t>c’est</a:t>
            </a:r>
            <a:r>
              <a:rPr lang="de-CH" dirty="0" smtClean="0">
                <a:uFillTx/>
              </a:rPr>
              <a:t> +3000 </a:t>
            </a:r>
            <a:r>
              <a:rPr lang="de-CH" dirty="0" err="1" smtClean="0">
                <a:uFillTx/>
              </a:rPr>
              <a:t>membres</a:t>
            </a:r>
            <a:r>
              <a:rPr lang="de-CH" dirty="0" smtClean="0">
                <a:uFillTx/>
              </a:rPr>
              <a:t> en </a:t>
            </a:r>
            <a:r>
              <a:rPr lang="de-CH" dirty="0" err="1" smtClean="0">
                <a:uFillTx/>
              </a:rPr>
              <a:t>Romandie</a:t>
            </a:r>
            <a:r>
              <a:rPr lang="de-CH" dirty="0" smtClean="0">
                <a:uFillTx/>
              </a:rPr>
              <a:t>!</a:t>
            </a:r>
            <a:endParaRPr lang="de-CH" dirty="0">
              <a:uFillTx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25243" y="1131910"/>
            <a:ext cx="1358900" cy="2209800"/>
          </a:xfrm>
          <a:custGeom>
            <a:avLst/>
            <a:gdLst>
              <a:gd name="connsiteX0" fmla="*/ 66675 w 1358900"/>
              <a:gd name="connsiteY0" fmla="*/ 222250 h 2209800"/>
              <a:gd name="connsiteX1" fmla="*/ 127000 w 1358900"/>
              <a:gd name="connsiteY1" fmla="*/ 165100 h 2209800"/>
              <a:gd name="connsiteX2" fmla="*/ 161925 w 1358900"/>
              <a:gd name="connsiteY2" fmla="*/ 104775 h 2209800"/>
              <a:gd name="connsiteX3" fmla="*/ 193675 w 1358900"/>
              <a:gd name="connsiteY3" fmla="*/ 73025 h 2209800"/>
              <a:gd name="connsiteX4" fmla="*/ 244475 w 1358900"/>
              <a:gd name="connsiteY4" fmla="*/ 79375 h 2209800"/>
              <a:gd name="connsiteX5" fmla="*/ 273050 w 1358900"/>
              <a:gd name="connsiteY5" fmla="*/ 69850 h 2209800"/>
              <a:gd name="connsiteX6" fmla="*/ 304800 w 1358900"/>
              <a:gd name="connsiteY6" fmla="*/ 25400 h 2209800"/>
              <a:gd name="connsiteX7" fmla="*/ 333375 w 1358900"/>
              <a:gd name="connsiteY7" fmla="*/ 12700 h 2209800"/>
              <a:gd name="connsiteX8" fmla="*/ 384175 w 1358900"/>
              <a:gd name="connsiteY8" fmla="*/ 0 h 2209800"/>
              <a:gd name="connsiteX9" fmla="*/ 403225 w 1358900"/>
              <a:gd name="connsiteY9" fmla="*/ 19050 h 2209800"/>
              <a:gd name="connsiteX10" fmla="*/ 396875 w 1358900"/>
              <a:gd name="connsiteY10" fmla="*/ 53975 h 2209800"/>
              <a:gd name="connsiteX11" fmla="*/ 403225 w 1358900"/>
              <a:gd name="connsiteY11" fmla="*/ 92075 h 2209800"/>
              <a:gd name="connsiteX12" fmla="*/ 447675 w 1358900"/>
              <a:gd name="connsiteY12" fmla="*/ 79375 h 2209800"/>
              <a:gd name="connsiteX13" fmla="*/ 447675 w 1358900"/>
              <a:gd name="connsiteY13" fmla="*/ 50800 h 2209800"/>
              <a:gd name="connsiteX14" fmla="*/ 444500 w 1358900"/>
              <a:gd name="connsiteY14" fmla="*/ 34925 h 2209800"/>
              <a:gd name="connsiteX15" fmla="*/ 466725 w 1358900"/>
              <a:gd name="connsiteY15" fmla="*/ 19050 h 2209800"/>
              <a:gd name="connsiteX16" fmla="*/ 492125 w 1358900"/>
              <a:gd name="connsiteY16" fmla="*/ 31750 h 2209800"/>
              <a:gd name="connsiteX17" fmla="*/ 495300 w 1358900"/>
              <a:gd name="connsiteY17" fmla="*/ 76200 h 2209800"/>
              <a:gd name="connsiteX18" fmla="*/ 514350 w 1358900"/>
              <a:gd name="connsiteY18" fmla="*/ 98425 h 2209800"/>
              <a:gd name="connsiteX19" fmla="*/ 546100 w 1358900"/>
              <a:gd name="connsiteY19" fmla="*/ 88900 h 2209800"/>
              <a:gd name="connsiteX20" fmla="*/ 555625 w 1358900"/>
              <a:gd name="connsiteY20" fmla="*/ 104775 h 2209800"/>
              <a:gd name="connsiteX21" fmla="*/ 552450 w 1358900"/>
              <a:gd name="connsiteY21" fmla="*/ 171450 h 2209800"/>
              <a:gd name="connsiteX22" fmla="*/ 571500 w 1358900"/>
              <a:gd name="connsiteY22" fmla="*/ 241300 h 2209800"/>
              <a:gd name="connsiteX23" fmla="*/ 647700 w 1358900"/>
              <a:gd name="connsiteY23" fmla="*/ 273050 h 2209800"/>
              <a:gd name="connsiteX24" fmla="*/ 692150 w 1358900"/>
              <a:gd name="connsiteY24" fmla="*/ 279400 h 2209800"/>
              <a:gd name="connsiteX25" fmla="*/ 692150 w 1358900"/>
              <a:gd name="connsiteY25" fmla="*/ 301625 h 2209800"/>
              <a:gd name="connsiteX26" fmla="*/ 669925 w 1358900"/>
              <a:gd name="connsiteY26" fmla="*/ 317500 h 2209800"/>
              <a:gd name="connsiteX27" fmla="*/ 682625 w 1358900"/>
              <a:gd name="connsiteY27" fmla="*/ 346075 h 2209800"/>
              <a:gd name="connsiteX28" fmla="*/ 698500 w 1358900"/>
              <a:gd name="connsiteY28" fmla="*/ 355600 h 2209800"/>
              <a:gd name="connsiteX29" fmla="*/ 685800 w 1358900"/>
              <a:gd name="connsiteY29" fmla="*/ 393700 h 2209800"/>
              <a:gd name="connsiteX30" fmla="*/ 666750 w 1358900"/>
              <a:gd name="connsiteY30" fmla="*/ 431800 h 2209800"/>
              <a:gd name="connsiteX31" fmla="*/ 647700 w 1358900"/>
              <a:gd name="connsiteY31" fmla="*/ 447675 h 2209800"/>
              <a:gd name="connsiteX32" fmla="*/ 612775 w 1358900"/>
              <a:gd name="connsiteY32" fmla="*/ 454025 h 2209800"/>
              <a:gd name="connsiteX33" fmla="*/ 673100 w 1358900"/>
              <a:gd name="connsiteY33" fmla="*/ 488950 h 2209800"/>
              <a:gd name="connsiteX34" fmla="*/ 711200 w 1358900"/>
              <a:gd name="connsiteY34" fmla="*/ 530225 h 2209800"/>
              <a:gd name="connsiteX35" fmla="*/ 730250 w 1358900"/>
              <a:gd name="connsiteY35" fmla="*/ 574675 h 2209800"/>
              <a:gd name="connsiteX36" fmla="*/ 739775 w 1358900"/>
              <a:gd name="connsiteY36" fmla="*/ 603250 h 2209800"/>
              <a:gd name="connsiteX37" fmla="*/ 774700 w 1358900"/>
              <a:gd name="connsiteY37" fmla="*/ 600075 h 2209800"/>
              <a:gd name="connsiteX38" fmla="*/ 790575 w 1358900"/>
              <a:gd name="connsiteY38" fmla="*/ 596900 h 2209800"/>
              <a:gd name="connsiteX39" fmla="*/ 800100 w 1358900"/>
              <a:gd name="connsiteY39" fmla="*/ 615950 h 2209800"/>
              <a:gd name="connsiteX40" fmla="*/ 793750 w 1358900"/>
              <a:gd name="connsiteY40" fmla="*/ 663575 h 2209800"/>
              <a:gd name="connsiteX41" fmla="*/ 787400 w 1358900"/>
              <a:gd name="connsiteY41" fmla="*/ 698500 h 2209800"/>
              <a:gd name="connsiteX42" fmla="*/ 777875 w 1358900"/>
              <a:gd name="connsiteY42" fmla="*/ 720725 h 2209800"/>
              <a:gd name="connsiteX43" fmla="*/ 796925 w 1358900"/>
              <a:gd name="connsiteY43" fmla="*/ 774700 h 2209800"/>
              <a:gd name="connsiteX44" fmla="*/ 815975 w 1358900"/>
              <a:gd name="connsiteY44" fmla="*/ 831850 h 2209800"/>
              <a:gd name="connsiteX45" fmla="*/ 812800 w 1358900"/>
              <a:gd name="connsiteY45" fmla="*/ 876300 h 2209800"/>
              <a:gd name="connsiteX46" fmla="*/ 812800 w 1358900"/>
              <a:gd name="connsiteY46" fmla="*/ 892175 h 2209800"/>
              <a:gd name="connsiteX47" fmla="*/ 841375 w 1358900"/>
              <a:gd name="connsiteY47" fmla="*/ 901700 h 2209800"/>
              <a:gd name="connsiteX48" fmla="*/ 873125 w 1358900"/>
              <a:gd name="connsiteY48" fmla="*/ 936625 h 2209800"/>
              <a:gd name="connsiteX49" fmla="*/ 908050 w 1358900"/>
              <a:gd name="connsiteY49" fmla="*/ 1000125 h 2209800"/>
              <a:gd name="connsiteX50" fmla="*/ 930275 w 1358900"/>
              <a:gd name="connsiteY50" fmla="*/ 1038225 h 2209800"/>
              <a:gd name="connsiteX51" fmla="*/ 927100 w 1358900"/>
              <a:gd name="connsiteY51" fmla="*/ 1079500 h 2209800"/>
              <a:gd name="connsiteX52" fmla="*/ 895350 w 1358900"/>
              <a:gd name="connsiteY52" fmla="*/ 1108075 h 2209800"/>
              <a:gd name="connsiteX53" fmla="*/ 882650 w 1358900"/>
              <a:gd name="connsiteY53" fmla="*/ 1143000 h 2209800"/>
              <a:gd name="connsiteX54" fmla="*/ 869950 w 1358900"/>
              <a:gd name="connsiteY54" fmla="*/ 1168400 h 2209800"/>
              <a:gd name="connsiteX55" fmla="*/ 835025 w 1358900"/>
              <a:gd name="connsiteY55" fmla="*/ 1196975 h 2209800"/>
              <a:gd name="connsiteX56" fmla="*/ 793750 w 1358900"/>
              <a:gd name="connsiteY56" fmla="*/ 1209675 h 2209800"/>
              <a:gd name="connsiteX57" fmla="*/ 723900 w 1358900"/>
              <a:gd name="connsiteY57" fmla="*/ 1222375 h 2209800"/>
              <a:gd name="connsiteX58" fmla="*/ 679450 w 1358900"/>
              <a:gd name="connsiteY58" fmla="*/ 1225550 h 2209800"/>
              <a:gd name="connsiteX59" fmla="*/ 657225 w 1358900"/>
              <a:gd name="connsiteY59" fmla="*/ 1247775 h 2209800"/>
              <a:gd name="connsiteX60" fmla="*/ 657225 w 1358900"/>
              <a:gd name="connsiteY60" fmla="*/ 1247775 h 2209800"/>
              <a:gd name="connsiteX61" fmla="*/ 635000 w 1358900"/>
              <a:gd name="connsiteY61" fmla="*/ 1298575 h 2209800"/>
              <a:gd name="connsiteX62" fmla="*/ 723900 w 1358900"/>
              <a:gd name="connsiteY62" fmla="*/ 1308100 h 2209800"/>
              <a:gd name="connsiteX63" fmla="*/ 787400 w 1358900"/>
              <a:gd name="connsiteY63" fmla="*/ 1301750 h 2209800"/>
              <a:gd name="connsiteX64" fmla="*/ 835025 w 1358900"/>
              <a:gd name="connsiteY64" fmla="*/ 1282700 h 2209800"/>
              <a:gd name="connsiteX65" fmla="*/ 869950 w 1358900"/>
              <a:gd name="connsiteY65" fmla="*/ 1273175 h 2209800"/>
              <a:gd name="connsiteX66" fmla="*/ 892175 w 1358900"/>
              <a:gd name="connsiteY66" fmla="*/ 1273175 h 2209800"/>
              <a:gd name="connsiteX67" fmla="*/ 898525 w 1358900"/>
              <a:gd name="connsiteY67" fmla="*/ 1298575 h 2209800"/>
              <a:gd name="connsiteX68" fmla="*/ 908050 w 1358900"/>
              <a:gd name="connsiteY68" fmla="*/ 1352550 h 2209800"/>
              <a:gd name="connsiteX69" fmla="*/ 962025 w 1358900"/>
              <a:gd name="connsiteY69" fmla="*/ 1403350 h 2209800"/>
              <a:gd name="connsiteX70" fmla="*/ 1006475 w 1358900"/>
              <a:gd name="connsiteY70" fmla="*/ 1403350 h 2209800"/>
              <a:gd name="connsiteX71" fmla="*/ 1022350 w 1358900"/>
              <a:gd name="connsiteY71" fmla="*/ 1428750 h 2209800"/>
              <a:gd name="connsiteX72" fmla="*/ 1085850 w 1358900"/>
              <a:gd name="connsiteY72" fmla="*/ 1479550 h 2209800"/>
              <a:gd name="connsiteX73" fmla="*/ 1133475 w 1358900"/>
              <a:gd name="connsiteY73" fmla="*/ 1498600 h 2209800"/>
              <a:gd name="connsiteX74" fmla="*/ 1184275 w 1358900"/>
              <a:gd name="connsiteY74" fmla="*/ 1498600 h 2209800"/>
              <a:gd name="connsiteX75" fmla="*/ 1241425 w 1358900"/>
              <a:gd name="connsiteY75" fmla="*/ 1524000 h 2209800"/>
              <a:gd name="connsiteX76" fmla="*/ 1257300 w 1358900"/>
              <a:gd name="connsiteY76" fmla="*/ 1558925 h 2209800"/>
              <a:gd name="connsiteX77" fmla="*/ 1250950 w 1358900"/>
              <a:gd name="connsiteY77" fmla="*/ 1609725 h 2209800"/>
              <a:gd name="connsiteX78" fmla="*/ 1235075 w 1358900"/>
              <a:gd name="connsiteY78" fmla="*/ 1644650 h 2209800"/>
              <a:gd name="connsiteX79" fmla="*/ 1212850 w 1358900"/>
              <a:gd name="connsiteY79" fmla="*/ 1670050 h 2209800"/>
              <a:gd name="connsiteX80" fmla="*/ 1209675 w 1358900"/>
              <a:gd name="connsiteY80" fmla="*/ 1685925 h 2209800"/>
              <a:gd name="connsiteX81" fmla="*/ 1219200 w 1358900"/>
              <a:gd name="connsiteY81" fmla="*/ 1708150 h 2209800"/>
              <a:gd name="connsiteX82" fmla="*/ 1235075 w 1358900"/>
              <a:gd name="connsiteY82" fmla="*/ 1717675 h 2209800"/>
              <a:gd name="connsiteX83" fmla="*/ 1266825 w 1358900"/>
              <a:gd name="connsiteY83" fmla="*/ 1708150 h 2209800"/>
              <a:gd name="connsiteX84" fmla="*/ 1285875 w 1358900"/>
              <a:gd name="connsiteY84" fmla="*/ 1695450 h 2209800"/>
              <a:gd name="connsiteX85" fmla="*/ 1285875 w 1358900"/>
              <a:gd name="connsiteY85" fmla="*/ 1695450 h 2209800"/>
              <a:gd name="connsiteX86" fmla="*/ 1308100 w 1358900"/>
              <a:gd name="connsiteY86" fmla="*/ 1689100 h 2209800"/>
              <a:gd name="connsiteX87" fmla="*/ 1333500 w 1358900"/>
              <a:gd name="connsiteY87" fmla="*/ 1736725 h 2209800"/>
              <a:gd name="connsiteX88" fmla="*/ 1336675 w 1358900"/>
              <a:gd name="connsiteY88" fmla="*/ 1797050 h 2209800"/>
              <a:gd name="connsiteX89" fmla="*/ 1336675 w 1358900"/>
              <a:gd name="connsiteY89" fmla="*/ 1860550 h 2209800"/>
              <a:gd name="connsiteX90" fmla="*/ 1349375 w 1358900"/>
              <a:gd name="connsiteY90" fmla="*/ 1946275 h 2209800"/>
              <a:gd name="connsiteX91" fmla="*/ 1358900 w 1358900"/>
              <a:gd name="connsiteY91" fmla="*/ 1962150 h 2209800"/>
              <a:gd name="connsiteX92" fmla="*/ 1314450 w 1358900"/>
              <a:gd name="connsiteY92" fmla="*/ 1981200 h 2209800"/>
              <a:gd name="connsiteX93" fmla="*/ 1314450 w 1358900"/>
              <a:gd name="connsiteY93" fmla="*/ 1981200 h 2209800"/>
              <a:gd name="connsiteX94" fmla="*/ 1295400 w 1358900"/>
              <a:gd name="connsiteY94" fmla="*/ 2028825 h 2209800"/>
              <a:gd name="connsiteX95" fmla="*/ 1257300 w 1358900"/>
              <a:gd name="connsiteY95" fmla="*/ 2047875 h 2209800"/>
              <a:gd name="connsiteX96" fmla="*/ 1222375 w 1358900"/>
              <a:gd name="connsiteY96" fmla="*/ 2047875 h 2209800"/>
              <a:gd name="connsiteX97" fmla="*/ 1203325 w 1358900"/>
              <a:gd name="connsiteY97" fmla="*/ 2060575 h 2209800"/>
              <a:gd name="connsiteX98" fmla="*/ 1168400 w 1358900"/>
              <a:gd name="connsiteY98" fmla="*/ 2085975 h 2209800"/>
              <a:gd name="connsiteX99" fmla="*/ 1143000 w 1358900"/>
              <a:gd name="connsiteY99" fmla="*/ 2105025 h 2209800"/>
              <a:gd name="connsiteX100" fmla="*/ 1123950 w 1358900"/>
              <a:gd name="connsiteY100" fmla="*/ 2063750 h 2209800"/>
              <a:gd name="connsiteX101" fmla="*/ 1085850 w 1358900"/>
              <a:gd name="connsiteY101" fmla="*/ 2054225 h 2209800"/>
              <a:gd name="connsiteX102" fmla="*/ 1066800 w 1358900"/>
              <a:gd name="connsiteY102" fmla="*/ 2047875 h 2209800"/>
              <a:gd name="connsiteX103" fmla="*/ 1047750 w 1358900"/>
              <a:gd name="connsiteY103" fmla="*/ 2076450 h 2209800"/>
              <a:gd name="connsiteX104" fmla="*/ 1031875 w 1358900"/>
              <a:gd name="connsiteY104" fmla="*/ 2124075 h 2209800"/>
              <a:gd name="connsiteX105" fmla="*/ 1012825 w 1358900"/>
              <a:gd name="connsiteY105" fmla="*/ 2152650 h 2209800"/>
              <a:gd name="connsiteX106" fmla="*/ 1000125 w 1358900"/>
              <a:gd name="connsiteY106" fmla="*/ 2184400 h 2209800"/>
              <a:gd name="connsiteX107" fmla="*/ 971550 w 1358900"/>
              <a:gd name="connsiteY107" fmla="*/ 2206625 h 2209800"/>
              <a:gd name="connsiteX108" fmla="*/ 936625 w 1358900"/>
              <a:gd name="connsiteY108" fmla="*/ 2206625 h 2209800"/>
              <a:gd name="connsiteX109" fmla="*/ 882650 w 1358900"/>
              <a:gd name="connsiteY109" fmla="*/ 2206625 h 2209800"/>
              <a:gd name="connsiteX110" fmla="*/ 815975 w 1358900"/>
              <a:gd name="connsiteY110" fmla="*/ 2209800 h 2209800"/>
              <a:gd name="connsiteX111" fmla="*/ 784225 w 1358900"/>
              <a:gd name="connsiteY111" fmla="*/ 2197100 h 2209800"/>
              <a:gd name="connsiteX112" fmla="*/ 784225 w 1358900"/>
              <a:gd name="connsiteY112" fmla="*/ 2139950 h 2209800"/>
              <a:gd name="connsiteX113" fmla="*/ 781050 w 1358900"/>
              <a:gd name="connsiteY113" fmla="*/ 2117725 h 2209800"/>
              <a:gd name="connsiteX114" fmla="*/ 835025 w 1358900"/>
              <a:gd name="connsiteY114" fmla="*/ 2098675 h 2209800"/>
              <a:gd name="connsiteX115" fmla="*/ 879475 w 1358900"/>
              <a:gd name="connsiteY115" fmla="*/ 2063750 h 2209800"/>
              <a:gd name="connsiteX116" fmla="*/ 898525 w 1358900"/>
              <a:gd name="connsiteY116" fmla="*/ 2047875 h 2209800"/>
              <a:gd name="connsiteX117" fmla="*/ 908050 w 1358900"/>
              <a:gd name="connsiteY117" fmla="*/ 2016125 h 2209800"/>
              <a:gd name="connsiteX118" fmla="*/ 901700 w 1358900"/>
              <a:gd name="connsiteY118" fmla="*/ 1968500 h 2209800"/>
              <a:gd name="connsiteX119" fmla="*/ 898525 w 1358900"/>
              <a:gd name="connsiteY119" fmla="*/ 1958975 h 2209800"/>
              <a:gd name="connsiteX120" fmla="*/ 850900 w 1358900"/>
              <a:gd name="connsiteY120" fmla="*/ 1965325 h 2209800"/>
              <a:gd name="connsiteX121" fmla="*/ 828675 w 1358900"/>
              <a:gd name="connsiteY121" fmla="*/ 1990725 h 2209800"/>
              <a:gd name="connsiteX122" fmla="*/ 793750 w 1358900"/>
              <a:gd name="connsiteY122" fmla="*/ 2009775 h 2209800"/>
              <a:gd name="connsiteX123" fmla="*/ 768350 w 1358900"/>
              <a:gd name="connsiteY123" fmla="*/ 2028825 h 2209800"/>
              <a:gd name="connsiteX124" fmla="*/ 736600 w 1358900"/>
              <a:gd name="connsiteY124" fmla="*/ 2038350 h 2209800"/>
              <a:gd name="connsiteX125" fmla="*/ 723900 w 1358900"/>
              <a:gd name="connsiteY125" fmla="*/ 1971675 h 2209800"/>
              <a:gd name="connsiteX126" fmla="*/ 701675 w 1358900"/>
              <a:gd name="connsiteY126" fmla="*/ 1952625 h 2209800"/>
              <a:gd name="connsiteX127" fmla="*/ 685800 w 1358900"/>
              <a:gd name="connsiteY127" fmla="*/ 1930400 h 2209800"/>
              <a:gd name="connsiteX128" fmla="*/ 628650 w 1358900"/>
              <a:gd name="connsiteY128" fmla="*/ 1927225 h 2209800"/>
              <a:gd name="connsiteX129" fmla="*/ 558800 w 1358900"/>
              <a:gd name="connsiteY129" fmla="*/ 1946275 h 2209800"/>
              <a:gd name="connsiteX130" fmla="*/ 539750 w 1358900"/>
              <a:gd name="connsiteY130" fmla="*/ 1946275 h 2209800"/>
              <a:gd name="connsiteX131" fmla="*/ 508000 w 1358900"/>
              <a:gd name="connsiteY131" fmla="*/ 1927225 h 2209800"/>
              <a:gd name="connsiteX132" fmla="*/ 495300 w 1358900"/>
              <a:gd name="connsiteY132" fmla="*/ 1905000 h 2209800"/>
              <a:gd name="connsiteX133" fmla="*/ 466725 w 1358900"/>
              <a:gd name="connsiteY133" fmla="*/ 1908175 h 2209800"/>
              <a:gd name="connsiteX134" fmla="*/ 400050 w 1358900"/>
              <a:gd name="connsiteY134" fmla="*/ 1889125 h 2209800"/>
              <a:gd name="connsiteX135" fmla="*/ 377825 w 1358900"/>
              <a:gd name="connsiteY135" fmla="*/ 1863725 h 2209800"/>
              <a:gd name="connsiteX136" fmla="*/ 365125 w 1358900"/>
              <a:gd name="connsiteY136" fmla="*/ 1841500 h 2209800"/>
              <a:gd name="connsiteX137" fmla="*/ 365125 w 1358900"/>
              <a:gd name="connsiteY137" fmla="*/ 1841500 h 2209800"/>
              <a:gd name="connsiteX138" fmla="*/ 330200 w 1358900"/>
              <a:gd name="connsiteY138" fmla="*/ 1819275 h 2209800"/>
              <a:gd name="connsiteX139" fmla="*/ 292100 w 1358900"/>
              <a:gd name="connsiteY139" fmla="*/ 1819275 h 2209800"/>
              <a:gd name="connsiteX140" fmla="*/ 260350 w 1358900"/>
              <a:gd name="connsiteY140" fmla="*/ 1816100 h 2209800"/>
              <a:gd name="connsiteX141" fmla="*/ 231775 w 1358900"/>
              <a:gd name="connsiteY141" fmla="*/ 1822450 h 2209800"/>
              <a:gd name="connsiteX142" fmla="*/ 203200 w 1358900"/>
              <a:gd name="connsiteY142" fmla="*/ 1816100 h 2209800"/>
              <a:gd name="connsiteX143" fmla="*/ 193675 w 1358900"/>
              <a:gd name="connsiteY143" fmla="*/ 1800225 h 2209800"/>
              <a:gd name="connsiteX144" fmla="*/ 193675 w 1358900"/>
              <a:gd name="connsiteY144" fmla="*/ 1800225 h 2209800"/>
              <a:gd name="connsiteX145" fmla="*/ 193675 w 1358900"/>
              <a:gd name="connsiteY145" fmla="*/ 1800225 h 2209800"/>
              <a:gd name="connsiteX146" fmla="*/ 203200 w 1358900"/>
              <a:gd name="connsiteY146" fmla="*/ 1784350 h 2209800"/>
              <a:gd name="connsiteX147" fmla="*/ 225425 w 1358900"/>
              <a:gd name="connsiteY147" fmla="*/ 1771650 h 2209800"/>
              <a:gd name="connsiteX148" fmla="*/ 228600 w 1358900"/>
              <a:gd name="connsiteY148" fmla="*/ 1752600 h 2209800"/>
              <a:gd name="connsiteX149" fmla="*/ 206375 w 1358900"/>
              <a:gd name="connsiteY149" fmla="*/ 1717675 h 2209800"/>
              <a:gd name="connsiteX150" fmla="*/ 180975 w 1358900"/>
              <a:gd name="connsiteY150" fmla="*/ 1698625 h 2209800"/>
              <a:gd name="connsiteX151" fmla="*/ 149225 w 1358900"/>
              <a:gd name="connsiteY151" fmla="*/ 1663700 h 2209800"/>
              <a:gd name="connsiteX152" fmla="*/ 98425 w 1358900"/>
              <a:gd name="connsiteY152" fmla="*/ 1635125 h 2209800"/>
              <a:gd name="connsiteX153" fmla="*/ 69850 w 1358900"/>
              <a:gd name="connsiteY153" fmla="*/ 1660525 h 2209800"/>
              <a:gd name="connsiteX154" fmla="*/ 44450 w 1358900"/>
              <a:gd name="connsiteY154" fmla="*/ 1660525 h 2209800"/>
              <a:gd name="connsiteX155" fmla="*/ 66675 w 1358900"/>
              <a:gd name="connsiteY155" fmla="*/ 1593850 h 2209800"/>
              <a:gd name="connsiteX156" fmla="*/ 82550 w 1358900"/>
              <a:gd name="connsiteY156" fmla="*/ 1568450 h 2209800"/>
              <a:gd name="connsiteX157" fmla="*/ 127000 w 1358900"/>
              <a:gd name="connsiteY157" fmla="*/ 1536700 h 2209800"/>
              <a:gd name="connsiteX158" fmla="*/ 161925 w 1358900"/>
              <a:gd name="connsiteY158" fmla="*/ 1517650 h 2209800"/>
              <a:gd name="connsiteX159" fmla="*/ 187325 w 1358900"/>
              <a:gd name="connsiteY159" fmla="*/ 1514475 h 2209800"/>
              <a:gd name="connsiteX160" fmla="*/ 203200 w 1358900"/>
              <a:gd name="connsiteY160" fmla="*/ 1533525 h 2209800"/>
              <a:gd name="connsiteX161" fmla="*/ 206375 w 1358900"/>
              <a:gd name="connsiteY161" fmla="*/ 1571625 h 2209800"/>
              <a:gd name="connsiteX162" fmla="*/ 222250 w 1358900"/>
              <a:gd name="connsiteY162" fmla="*/ 1600200 h 2209800"/>
              <a:gd name="connsiteX163" fmla="*/ 279400 w 1358900"/>
              <a:gd name="connsiteY163" fmla="*/ 1574800 h 2209800"/>
              <a:gd name="connsiteX164" fmla="*/ 307975 w 1358900"/>
              <a:gd name="connsiteY164" fmla="*/ 1565275 h 2209800"/>
              <a:gd name="connsiteX165" fmla="*/ 349250 w 1358900"/>
              <a:gd name="connsiteY165" fmla="*/ 1587500 h 2209800"/>
              <a:gd name="connsiteX166" fmla="*/ 349250 w 1358900"/>
              <a:gd name="connsiteY166" fmla="*/ 1587500 h 2209800"/>
              <a:gd name="connsiteX167" fmla="*/ 403225 w 1358900"/>
              <a:gd name="connsiteY167" fmla="*/ 1584325 h 2209800"/>
              <a:gd name="connsiteX168" fmla="*/ 438150 w 1358900"/>
              <a:gd name="connsiteY168" fmla="*/ 1574800 h 2209800"/>
              <a:gd name="connsiteX169" fmla="*/ 457200 w 1358900"/>
              <a:gd name="connsiteY169" fmla="*/ 1546225 h 2209800"/>
              <a:gd name="connsiteX170" fmla="*/ 485775 w 1358900"/>
              <a:gd name="connsiteY170" fmla="*/ 1508125 h 2209800"/>
              <a:gd name="connsiteX171" fmla="*/ 498475 w 1358900"/>
              <a:gd name="connsiteY171" fmla="*/ 1476375 h 2209800"/>
              <a:gd name="connsiteX172" fmla="*/ 498475 w 1358900"/>
              <a:gd name="connsiteY172" fmla="*/ 1444625 h 2209800"/>
              <a:gd name="connsiteX173" fmla="*/ 479425 w 1358900"/>
              <a:gd name="connsiteY173" fmla="*/ 1409700 h 2209800"/>
              <a:gd name="connsiteX174" fmla="*/ 460375 w 1358900"/>
              <a:gd name="connsiteY174" fmla="*/ 1393825 h 2209800"/>
              <a:gd name="connsiteX175" fmla="*/ 434975 w 1358900"/>
              <a:gd name="connsiteY175" fmla="*/ 1403350 h 2209800"/>
              <a:gd name="connsiteX176" fmla="*/ 409575 w 1358900"/>
              <a:gd name="connsiteY176" fmla="*/ 1393825 h 2209800"/>
              <a:gd name="connsiteX177" fmla="*/ 358775 w 1358900"/>
              <a:gd name="connsiteY177" fmla="*/ 1336675 h 2209800"/>
              <a:gd name="connsiteX178" fmla="*/ 323850 w 1358900"/>
              <a:gd name="connsiteY178" fmla="*/ 1308100 h 2209800"/>
              <a:gd name="connsiteX179" fmla="*/ 263525 w 1358900"/>
              <a:gd name="connsiteY179" fmla="*/ 1295400 h 2209800"/>
              <a:gd name="connsiteX180" fmla="*/ 222250 w 1358900"/>
              <a:gd name="connsiteY180" fmla="*/ 1298575 h 2209800"/>
              <a:gd name="connsiteX181" fmla="*/ 174625 w 1358900"/>
              <a:gd name="connsiteY181" fmla="*/ 1301750 h 2209800"/>
              <a:gd name="connsiteX182" fmla="*/ 117475 w 1358900"/>
              <a:gd name="connsiteY182" fmla="*/ 1304925 h 2209800"/>
              <a:gd name="connsiteX183" fmla="*/ 95250 w 1358900"/>
              <a:gd name="connsiteY183" fmla="*/ 1273175 h 2209800"/>
              <a:gd name="connsiteX184" fmla="*/ 69850 w 1358900"/>
              <a:gd name="connsiteY184" fmla="*/ 1244600 h 2209800"/>
              <a:gd name="connsiteX185" fmla="*/ 50800 w 1358900"/>
              <a:gd name="connsiteY185" fmla="*/ 1203325 h 2209800"/>
              <a:gd name="connsiteX186" fmla="*/ 38100 w 1358900"/>
              <a:gd name="connsiteY186" fmla="*/ 1162050 h 2209800"/>
              <a:gd name="connsiteX187" fmla="*/ 44450 w 1358900"/>
              <a:gd name="connsiteY187" fmla="*/ 1143000 h 2209800"/>
              <a:gd name="connsiteX188" fmla="*/ 82550 w 1358900"/>
              <a:gd name="connsiteY188" fmla="*/ 1120775 h 2209800"/>
              <a:gd name="connsiteX189" fmla="*/ 107950 w 1358900"/>
              <a:gd name="connsiteY189" fmla="*/ 1104900 h 2209800"/>
              <a:gd name="connsiteX190" fmla="*/ 107950 w 1358900"/>
              <a:gd name="connsiteY190" fmla="*/ 1082675 h 2209800"/>
              <a:gd name="connsiteX191" fmla="*/ 104775 w 1358900"/>
              <a:gd name="connsiteY191" fmla="*/ 1057275 h 2209800"/>
              <a:gd name="connsiteX192" fmla="*/ 88900 w 1358900"/>
              <a:gd name="connsiteY192" fmla="*/ 1025525 h 2209800"/>
              <a:gd name="connsiteX193" fmla="*/ 79375 w 1358900"/>
              <a:gd name="connsiteY193" fmla="*/ 1000125 h 2209800"/>
              <a:gd name="connsiteX194" fmla="*/ 69850 w 1358900"/>
              <a:gd name="connsiteY194" fmla="*/ 965200 h 2209800"/>
              <a:gd name="connsiteX195" fmla="*/ 25400 w 1358900"/>
              <a:gd name="connsiteY195" fmla="*/ 952500 h 2209800"/>
              <a:gd name="connsiteX196" fmla="*/ 31750 w 1358900"/>
              <a:gd name="connsiteY196" fmla="*/ 933450 h 2209800"/>
              <a:gd name="connsiteX197" fmla="*/ 44450 w 1358900"/>
              <a:gd name="connsiteY197" fmla="*/ 914400 h 2209800"/>
              <a:gd name="connsiteX198" fmla="*/ 66675 w 1358900"/>
              <a:gd name="connsiteY198" fmla="*/ 889000 h 2209800"/>
              <a:gd name="connsiteX199" fmla="*/ 76200 w 1358900"/>
              <a:gd name="connsiteY199" fmla="*/ 873125 h 2209800"/>
              <a:gd name="connsiteX200" fmla="*/ 73025 w 1358900"/>
              <a:gd name="connsiteY200" fmla="*/ 863600 h 2209800"/>
              <a:gd name="connsiteX201" fmla="*/ 38100 w 1358900"/>
              <a:gd name="connsiteY201" fmla="*/ 844550 h 2209800"/>
              <a:gd name="connsiteX202" fmla="*/ 28575 w 1358900"/>
              <a:gd name="connsiteY202" fmla="*/ 812800 h 2209800"/>
              <a:gd name="connsiteX203" fmla="*/ 22225 w 1358900"/>
              <a:gd name="connsiteY203" fmla="*/ 774700 h 2209800"/>
              <a:gd name="connsiteX204" fmla="*/ 0 w 1358900"/>
              <a:gd name="connsiteY204" fmla="*/ 708025 h 2209800"/>
              <a:gd name="connsiteX205" fmla="*/ 6350 w 1358900"/>
              <a:gd name="connsiteY205" fmla="*/ 660400 h 2209800"/>
              <a:gd name="connsiteX206" fmla="*/ 6350 w 1358900"/>
              <a:gd name="connsiteY206" fmla="*/ 631825 h 2209800"/>
              <a:gd name="connsiteX207" fmla="*/ 6350 w 1358900"/>
              <a:gd name="connsiteY207" fmla="*/ 631825 h 2209800"/>
              <a:gd name="connsiteX208" fmla="*/ 34925 w 1358900"/>
              <a:gd name="connsiteY208" fmla="*/ 593725 h 2209800"/>
              <a:gd name="connsiteX209" fmla="*/ 69850 w 1358900"/>
              <a:gd name="connsiteY209" fmla="*/ 581025 h 2209800"/>
              <a:gd name="connsiteX210" fmla="*/ 79375 w 1358900"/>
              <a:gd name="connsiteY210" fmla="*/ 558800 h 2209800"/>
              <a:gd name="connsiteX211" fmla="*/ 79375 w 1358900"/>
              <a:gd name="connsiteY211" fmla="*/ 536575 h 2209800"/>
              <a:gd name="connsiteX212" fmla="*/ 79375 w 1358900"/>
              <a:gd name="connsiteY212" fmla="*/ 523875 h 2209800"/>
              <a:gd name="connsiteX213" fmla="*/ 114300 w 1358900"/>
              <a:gd name="connsiteY213" fmla="*/ 517525 h 2209800"/>
              <a:gd name="connsiteX214" fmla="*/ 171450 w 1358900"/>
              <a:gd name="connsiteY214" fmla="*/ 492125 h 2209800"/>
              <a:gd name="connsiteX215" fmla="*/ 196850 w 1358900"/>
              <a:gd name="connsiteY215" fmla="*/ 482600 h 2209800"/>
              <a:gd name="connsiteX216" fmla="*/ 209550 w 1358900"/>
              <a:gd name="connsiteY216" fmla="*/ 476250 h 2209800"/>
              <a:gd name="connsiteX217" fmla="*/ 206375 w 1358900"/>
              <a:gd name="connsiteY217" fmla="*/ 463550 h 2209800"/>
              <a:gd name="connsiteX218" fmla="*/ 200025 w 1358900"/>
              <a:gd name="connsiteY218" fmla="*/ 444500 h 2209800"/>
              <a:gd name="connsiteX219" fmla="*/ 200025 w 1358900"/>
              <a:gd name="connsiteY219" fmla="*/ 422275 h 2209800"/>
              <a:gd name="connsiteX220" fmla="*/ 228600 w 1358900"/>
              <a:gd name="connsiteY220" fmla="*/ 400050 h 2209800"/>
              <a:gd name="connsiteX221" fmla="*/ 250825 w 1358900"/>
              <a:gd name="connsiteY221" fmla="*/ 393700 h 2209800"/>
              <a:gd name="connsiteX222" fmla="*/ 254000 w 1358900"/>
              <a:gd name="connsiteY222" fmla="*/ 365125 h 2209800"/>
              <a:gd name="connsiteX223" fmla="*/ 234950 w 1358900"/>
              <a:gd name="connsiteY223" fmla="*/ 358775 h 2209800"/>
              <a:gd name="connsiteX224" fmla="*/ 184150 w 1358900"/>
              <a:gd name="connsiteY224" fmla="*/ 339725 h 2209800"/>
              <a:gd name="connsiteX225" fmla="*/ 158750 w 1358900"/>
              <a:gd name="connsiteY225" fmla="*/ 330200 h 2209800"/>
              <a:gd name="connsiteX226" fmla="*/ 123825 w 1358900"/>
              <a:gd name="connsiteY226" fmla="*/ 327025 h 2209800"/>
              <a:gd name="connsiteX227" fmla="*/ 95250 w 1358900"/>
              <a:gd name="connsiteY227" fmla="*/ 311150 h 2209800"/>
              <a:gd name="connsiteX228" fmla="*/ 95250 w 1358900"/>
              <a:gd name="connsiteY228" fmla="*/ 311150 h 2209800"/>
              <a:gd name="connsiteX229" fmla="*/ 66675 w 1358900"/>
              <a:gd name="connsiteY229" fmla="*/ 22225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1358900" h="2209800">
                <a:moveTo>
                  <a:pt x="66675" y="222250"/>
                </a:moveTo>
                <a:lnTo>
                  <a:pt x="127000" y="165100"/>
                </a:lnTo>
                <a:lnTo>
                  <a:pt x="161925" y="104775"/>
                </a:lnTo>
                <a:lnTo>
                  <a:pt x="193675" y="73025"/>
                </a:lnTo>
                <a:lnTo>
                  <a:pt x="244475" y="79375"/>
                </a:lnTo>
                <a:lnTo>
                  <a:pt x="273050" y="69850"/>
                </a:lnTo>
                <a:lnTo>
                  <a:pt x="304800" y="25400"/>
                </a:lnTo>
                <a:lnTo>
                  <a:pt x="333375" y="12700"/>
                </a:lnTo>
                <a:lnTo>
                  <a:pt x="384175" y="0"/>
                </a:lnTo>
                <a:lnTo>
                  <a:pt x="403225" y="19050"/>
                </a:lnTo>
                <a:lnTo>
                  <a:pt x="396875" y="53975"/>
                </a:lnTo>
                <a:lnTo>
                  <a:pt x="403225" y="92075"/>
                </a:lnTo>
                <a:lnTo>
                  <a:pt x="447675" y="79375"/>
                </a:lnTo>
                <a:lnTo>
                  <a:pt x="447675" y="50800"/>
                </a:lnTo>
                <a:lnTo>
                  <a:pt x="444500" y="34925"/>
                </a:lnTo>
                <a:lnTo>
                  <a:pt x="466725" y="19050"/>
                </a:lnTo>
                <a:lnTo>
                  <a:pt x="492125" y="31750"/>
                </a:lnTo>
                <a:lnTo>
                  <a:pt x="495300" y="76200"/>
                </a:lnTo>
                <a:lnTo>
                  <a:pt x="514350" y="98425"/>
                </a:lnTo>
                <a:lnTo>
                  <a:pt x="546100" y="88900"/>
                </a:lnTo>
                <a:lnTo>
                  <a:pt x="555625" y="104775"/>
                </a:lnTo>
                <a:lnTo>
                  <a:pt x="552450" y="171450"/>
                </a:lnTo>
                <a:lnTo>
                  <a:pt x="571500" y="241300"/>
                </a:lnTo>
                <a:lnTo>
                  <a:pt x="647700" y="273050"/>
                </a:lnTo>
                <a:lnTo>
                  <a:pt x="692150" y="279400"/>
                </a:lnTo>
                <a:lnTo>
                  <a:pt x="692150" y="301625"/>
                </a:lnTo>
                <a:lnTo>
                  <a:pt x="669925" y="317500"/>
                </a:lnTo>
                <a:lnTo>
                  <a:pt x="682625" y="346075"/>
                </a:lnTo>
                <a:lnTo>
                  <a:pt x="698500" y="355600"/>
                </a:lnTo>
                <a:lnTo>
                  <a:pt x="685800" y="393700"/>
                </a:lnTo>
                <a:lnTo>
                  <a:pt x="666750" y="431800"/>
                </a:lnTo>
                <a:lnTo>
                  <a:pt x="647700" y="447675"/>
                </a:lnTo>
                <a:lnTo>
                  <a:pt x="612775" y="454025"/>
                </a:lnTo>
                <a:lnTo>
                  <a:pt x="673100" y="488950"/>
                </a:lnTo>
                <a:lnTo>
                  <a:pt x="711200" y="530225"/>
                </a:lnTo>
                <a:lnTo>
                  <a:pt x="730250" y="574675"/>
                </a:lnTo>
                <a:lnTo>
                  <a:pt x="739775" y="603250"/>
                </a:lnTo>
                <a:lnTo>
                  <a:pt x="774700" y="600075"/>
                </a:lnTo>
                <a:lnTo>
                  <a:pt x="790575" y="596900"/>
                </a:lnTo>
                <a:lnTo>
                  <a:pt x="800100" y="615950"/>
                </a:lnTo>
                <a:lnTo>
                  <a:pt x="793750" y="663575"/>
                </a:lnTo>
                <a:lnTo>
                  <a:pt x="787400" y="698500"/>
                </a:lnTo>
                <a:lnTo>
                  <a:pt x="777875" y="720725"/>
                </a:lnTo>
                <a:lnTo>
                  <a:pt x="796925" y="774700"/>
                </a:lnTo>
                <a:lnTo>
                  <a:pt x="815975" y="831850"/>
                </a:lnTo>
                <a:lnTo>
                  <a:pt x="812800" y="876300"/>
                </a:lnTo>
                <a:lnTo>
                  <a:pt x="812800" y="892175"/>
                </a:lnTo>
                <a:lnTo>
                  <a:pt x="841375" y="901700"/>
                </a:lnTo>
                <a:lnTo>
                  <a:pt x="873125" y="936625"/>
                </a:lnTo>
                <a:lnTo>
                  <a:pt x="908050" y="1000125"/>
                </a:lnTo>
                <a:lnTo>
                  <a:pt x="930275" y="1038225"/>
                </a:lnTo>
                <a:lnTo>
                  <a:pt x="927100" y="1079500"/>
                </a:lnTo>
                <a:lnTo>
                  <a:pt x="895350" y="1108075"/>
                </a:lnTo>
                <a:lnTo>
                  <a:pt x="882650" y="1143000"/>
                </a:lnTo>
                <a:lnTo>
                  <a:pt x="869950" y="1168400"/>
                </a:lnTo>
                <a:lnTo>
                  <a:pt x="835025" y="1196975"/>
                </a:lnTo>
                <a:lnTo>
                  <a:pt x="793750" y="1209675"/>
                </a:lnTo>
                <a:lnTo>
                  <a:pt x="723900" y="1222375"/>
                </a:lnTo>
                <a:lnTo>
                  <a:pt x="679450" y="1225550"/>
                </a:lnTo>
                <a:lnTo>
                  <a:pt x="657225" y="1247775"/>
                </a:lnTo>
                <a:lnTo>
                  <a:pt x="657225" y="1247775"/>
                </a:lnTo>
                <a:lnTo>
                  <a:pt x="635000" y="1298575"/>
                </a:lnTo>
                <a:lnTo>
                  <a:pt x="723900" y="1308100"/>
                </a:lnTo>
                <a:lnTo>
                  <a:pt x="787400" y="1301750"/>
                </a:lnTo>
                <a:lnTo>
                  <a:pt x="835025" y="1282700"/>
                </a:lnTo>
                <a:lnTo>
                  <a:pt x="869950" y="1273175"/>
                </a:lnTo>
                <a:lnTo>
                  <a:pt x="892175" y="1273175"/>
                </a:lnTo>
                <a:lnTo>
                  <a:pt x="898525" y="1298575"/>
                </a:lnTo>
                <a:lnTo>
                  <a:pt x="908050" y="1352550"/>
                </a:lnTo>
                <a:lnTo>
                  <a:pt x="962025" y="1403350"/>
                </a:lnTo>
                <a:lnTo>
                  <a:pt x="1006475" y="1403350"/>
                </a:lnTo>
                <a:lnTo>
                  <a:pt x="1022350" y="1428750"/>
                </a:lnTo>
                <a:lnTo>
                  <a:pt x="1085850" y="1479550"/>
                </a:lnTo>
                <a:lnTo>
                  <a:pt x="1133475" y="1498600"/>
                </a:lnTo>
                <a:lnTo>
                  <a:pt x="1184275" y="1498600"/>
                </a:lnTo>
                <a:lnTo>
                  <a:pt x="1241425" y="1524000"/>
                </a:lnTo>
                <a:lnTo>
                  <a:pt x="1257300" y="1558925"/>
                </a:lnTo>
                <a:lnTo>
                  <a:pt x="1250950" y="1609725"/>
                </a:lnTo>
                <a:lnTo>
                  <a:pt x="1235075" y="1644650"/>
                </a:lnTo>
                <a:lnTo>
                  <a:pt x="1212850" y="1670050"/>
                </a:lnTo>
                <a:lnTo>
                  <a:pt x="1209675" y="1685925"/>
                </a:lnTo>
                <a:lnTo>
                  <a:pt x="1219200" y="1708150"/>
                </a:lnTo>
                <a:lnTo>
                  <a:pt x="1235075" y="1717675"/>
                </a:lnTo>
                <a:lnTo>
                  <a:pt x="1266825" y="1708150"/>
                </a:lnTo>
                <a:lnTo>
                  <a:pt x="1285875" y="1695450"/>
                </a:lnTo>
                <a:lnTo>
                  <a:pt x="1285875" y="1695450"/>
                </a:lnTo>
                <a:lnTo>
                  <a:pt x="1308100" y="1689100"/>
                </a:lnTo>
                <a:lnTo>
                  <a:pt x="1333500" y="1736725"/>
                </a:lnTo>
                <a:lnTo>
                  <a:pt x="1336675" y="1797050"/>
                </a:lnTo>
                <a:lnTo>
                  <a:pt x="1336675" y="1860550"/>
                </a:lnTo>
                <a:lnTo>
                  <a:pt x="1349375" y="1946275"/>
                </a:lnTo>
                <a:lnTo>
                  <a:pt x="1358900" y="1962150"/>
                </a:lnTo>
                <a:lnTo>
                  <a:pt x="1314450" y="1981200"/>
                </a:lnTo>
                <a:lnTo>
                  <a:pt x="1314450" y="1981200"/>
                </a:lnTo>
                <a:lnTo>
                  <a:pt x="1295400" y="2028825"/>
                </a:lnTo>
                <a:lnTo>
                  <a:pt x="1257300" y="2047875"/>
                </a:lnTo>
                <a:lnTo>
                  <a:pt x="1222375" y="2047875"/>
                </a:lnTo>
                <a:lnTo>
                  <a:pt x="1203325" y="2060575"/>
                </a:lnTo>
                <a:lnTo>
                  <a:pt x="1168400" y="2085975"/>
                </a:lnTo>
                <a:lnTo>
                  <a:pt x="1143000" y="2105025"/>
                </a:lnTo>
                <a:lnTo>
                  <a:pt x="1123950" y="2063750"/>
                </a:lnTo>
                <a:lnTo>
                  <a:pt x="1085850" y="2054225"/>
                </a:lnTo>
                <a:lnTo>
                  <a:pt x="1066800" y="2047875"/>
                </a:lnTo>
                <a:lnTo>
                  <a:pt x="1047750" y="2076450"/>
                </a:lnTo>
                <a:lnTo>
                  <a:pt x="1031875" y="2124075"/>
                </a:lnTo>
                <a:lnTo>
                  <a:pt x="1012825" y="2152650"/>
                </a:lnTo>
                <a:lnTo>
                  <a:pt x="1000125" y="2184400"/>
                </a:lnTo>
                <a:lnTo>
                  <a:pt x="971550" y="2206625"/>
                </a:lnTo>
                <a:lnTo>
                  <a:pt x="936625" y="2206625"/>
                </a:lnTo>
                <a:lnTo>
                  <a:pt x="882650" y="2206625"/>
                </a:lnTo>
                <a:lnTo>
                  <a:pt x="815975" y="2209800"/>
                </a:lnTo>
                <a:lnTo>
                  <a:pt x="784225" y="2197100"/>
                </a:lnTo>
                <a:lnTo>
                  <a:pt x="784225" y="2139950"/>
                </a:lnTo>
                <a:lnTo>
                  <a:pt x="781050" y="2117725"/>
                </a:lnTo>
                <a:lnTo>
                  <a:pt x="835025" y="2098675"/>
                </a:lnTo>
                <a:lnTo>
                  <a:pt x="879475" y="2063750"/>
                </a:lnTo>
                <a:lnTo>
                  <a:pt x="898525" y="2047875"/>
                </a:lnTo>
                <a:lnTo>
                  <a:pt x="908050" y="2016125"/>
                </a:lnTo>
                <a:lnTo>
                  <a:pt x="901700" y="1968500"/>
                </a:lnTo>
                <a:lnTo>
                  <a:pt x="898525" y="1958975"/>
                </a:lnTo>
                <a:lnTo>
                  <a:pt x="850900" y="1965325"/>
                </a:lnTo>
                <a:lnTo>
                  <a:pt x="828675" y="1990725"/>
                </a:lnTo>
                <a:lnTo>
                  <a:pt x="793750" y="2009775"/>
                </a:lnTo>
                <a:lnTo>
                  <a:pt x="768350" y="2028825"/>
                </a:lnTo>
                <a:lnTo>
                  <a:pt x="736600" y="2038350"/>
                </a:lnTo>
                <a:lnTo>
                  <a:pt x="723900" y="1971675"/>
                </a:lnTo>
                <a:lnTo>
                  <a:pt x="701675" y="1952625"/>
                </a:lnTo>
                <a:lnTo>
                  <a:pt x="685800" y="1930400"/>
                </a:lnTo>
                <a:lnTo>
                  <a:pt x="628650" y="1927225"/>
                </a:lnTo>
                <a:lnTo>
                  <a:pt x="558800" y="1946275"/>
                </a:lnTo>
                <a:lnTo>
                  <a:pt x="539750" y="1946275"/>
                </a:lnTo>
                <a:lnTo>
                  <a:pt x="508000" y="1927225"/>
                </a:lnTo>
                <a:lnTo>
                  <a:pt x="495300" y="1905000"/>
                </a:lnTo>
                <a:lnTo>
                  <a:pt x="466725" y="1908175"/>
                </a:lnTo>
                <a:lnTo>
                  <a:pt x="400050" y="1889125"/>
                </a:lnTo>
                <a:lnTo>
                  <a:pt x="377825" y="1863725"/>
                </a:lnTo>
                <a:lnTo>
                  <a:pt x="365125" y="1841500"/>
                </a:lnTo>
                <a:lnTo>
                  <a:pt x="365125" y="1841500"/>
                </a:lnTo>
                <a:lnTo>
                  <a:pt x="330200" y="1819275"/>
                </a:lnTo>
                <a:lnTo>
                  <a:pt x="292100" y="1819275"/>
                </a:lnTo>
                <a:lnTo>
                  <a:pt x="260350" y="1816100"/>
                </a:lnTo>
                <a:lnTo>
                  <a:pt x="231775" y="1822450"/>
                </a:lnTo>
                <a:lnTo>
                  <a:pt x="203200" y="1816100"/>
                </a:lnTo>
                <a:lnTo>
                  <a:pt x="193675" y="1800225"/>
                </a:lnTo>
                <a:lnTo>
                  <a:pt x="193675" y="1800225"/>
                </a:lnTo>
                <a:lnTo>
                  <a:pt x="193675" y="1800225"/>
                </a:lnTo>
                <a:lnTo>
                  <a:pt x="203200" y="1784350"/>
                </a:lnTo>
                <a:lnTo>
                  <a:pt x="225425" y="1771650"/>
                </a:lnTo>
                <a:lnTo>
                  <a:pt x="228600" y="1752600"/>
                </a:lnTo>
                <a:lnTo>
                  <a:pt x="206375" y="1717675"/>
                </a:lnTo>
                <a:lnTo>
                  <a:pt x="180975" y="1698625"/>
                </a:lnTo>
                <a:lnTo>
                  <a:pt x="149225" y="1663700"/>
                </a:lnTo>
                <a:lnTo>
                  <a:pt x="98425" y="1635125"/>
                </a:lnTo>
                <a:lnTo>
                  <a:pt x="69850" y="1660525"/>
                </a:lnTo>
                <a:lnTo>
                  <a:pt x="44450" y="1660525"/>
                </a:lnTo>
                <a:lnTo>
                  <a:pt x="66675" y="1593850"/>
                </a:lnTo>
                <a:lnTo>
                  <a:pt x="82550" y="1568450"/>
                </a:lnTo>
                <a:lnTo>
                  <a:pt x="127000" y="1536700"/>
                </a:lnTo>
                <a:lnTo>
                  <a:pt x="161925" y="1517650"/>
                </a:lnTo>
                <a:lnTo>
                  <a:pt x="187325" y="1514475"/>
                </a:lnTo>
                <a:lnTo>
                  <a:pt x="203200" y="1533525"/>
                </a:lnTo>
                <a:lnTo>
                  <a:pt x="206375" y="1571625"/>
                </a:lnTo>
                <a:lnTo>
                  <a:pt x="222250" y="1600200"/>
                </a:lnTo>
                <a:lnTo>
                  <a:pt x="279400" y="1574800"/>
                </a:lnTo>
                <a:lnTo>
                  <a:pt x="307975" y="1565275"/>
                </a:lnTo>
                <a:lnTo>
                  <a:pt x="349250" y="1587500"/>
                </a:lnTo>
                <a:lnTo>
                  <a:pt x="349250" y="1587500"/>
                </a:lnTo>
                <a:lnTo>
                  <a:pt x="403225" y="1584325"/>
                </a:lnTo>
                <a:lnTo>
                  <a:pt x="438150" y="1574800"/>
                </a:lnTo>
                <a:lnTo>
                  <a:pt x="457200" y="1546225"/>
                </a:lnTo>
                <a:lnTo>
                  <a:pt x="485775" y="1508125"/>
                </a:lnTo>
                <a:lnTo>
                  <a:pt x="498475" y="1476375"/>
                </a:lnTo>
                <a:lnTo>
                  <a:pt x="498475" y="1444625"/>
                </a:lnTo>
                <a:lnTo>
                  <a:pt x="479425" y="1409700"/>
                </a:lnTo>
                <a:lnTo>
                  <a:pt x="460375" y="1393825"/>
                </a:lnTo>
                <a:lnTo>
                  <a:pt x="434975" y="1403350"/>
                </a:lnTo>
                <a:lnTo>
                  <a:pt x="409575" y="1393825"/>
                </a:lnTo>
                <a:lnTo>
                  <a:pt x="358775" y="1336675"/>
                </a:lnTo>
                <a:lnTo>
                  <a:pt x="323850" y="1308100"/>
                </a:lnTo>
                <a:lnTo>
                  <a:pt x="263525" y="1295400"/>
                </a:lnTo>
                <a:lnTo>
                  <a:pt x="222250" y="1298575"/>
                </a:lnTo>
                <a:lnTo>
                  <a:pt x="174625" y="1301750"/>
                </a:lnTo>
                <a:lnTo>
                  <a:pt x="117475" y="1304925"/>
                </a:lnTo>
                <a:lnTo>
                  <a:pt x="95250" y="1273175"/>
                </a:lnTo>
                <a:lnTo>
                  <a:pt x="69850" y="1244600"/>
                </a:lnTo>
                <a:lnTo>
                  <a:pt x="50800" y="1203325"/>
                </a:lnTo>
                <a:lnTo>
                  <a:pt x="38100" y="1162050"/>
                </a:lnTo>
                <a:lnTo>
                  <a:pt x="44450" y="1143000"/>
                </a:lnTo>
                <a:lnTo>
                  <a:pt x="82550" y="1120775"/>
                </a:lnTo>
                <a:lnTo>
                  <a:pt x="107950" y="1104900"/>
                </a:lnTo>
                <a:lnTo>
                  <a:pt x="107950" y="1082675"/>
                </a:lnTo>
                <a:lnTo>
                  <a:pt x="104775" y="1057275"/>
                </a:lnTo>
                <a:lnTo>
                  <a:pt x="88900" y="1025525"/>
                </a:lnTo>
                <a:lnTo>
                  <a:pt x="79375" y="1000125"/>
                </a:lnTo>
                <a:lnTo>
                  <a:pt x="69850" y="965200"/>
                </a:lnTo>
                <a:lnTo>
                  <a:pt x="25400" y="952500"/>
                </a:lnTo>
                <a:lnTo>
                  <a:pt x="31750" y="933450"/>
                </a:lnTo>
                <a:lnTo>
                  <a:pt x="44450" y="914400"/>
                </a:lnTo>
                <a:lnTo>
                  <a:pt x="66675" y="889000"/>
                </a:lnTo>
                <a:lnTo>
                  <a:pt x="76200" y="873125"/>
                </a:lnTo>
                <a:lnTo>
                  <a:pt x="73025" y="863600"/>
                </a:lnTo>
                <a:lnTo>
                  <a:pt x="38100" y="844550"/>
                </a:lnTo>
                <a:lnTo>
                  <a:pt x="28575" y="812800"/>
                </a:lnTo>
                <a:lnTo>
                  <a:pt x="22225" y="774700"/>
                </a:lnTo>
                <a:lnTo>
                  <a:pt x="0" y="708025"/>
                </a:lnTo>
                <a:lnTo>
                  <a:pt x="6350" y="660400"/>
                </a:lnTo>
                <a:lnTo>
                  <a:pt x="6350" y="631825"/>
                </a:lnTo>
                <a:lnTo>
                  <a:pt x="6350" y="631825"/>
                </a:lnTo>
                <a:lnTo>
                  <a:pt x="34925" y="593725"/>
                </a:lnTo>
                <a:lnTo>
                  <a:pt x="69850" y="581025"/>
                </a:lnTo>
                <a:lnTo>
                  <a:pt x="79375" y="558800"/>
                </a:lnTo>
                <a:lnTo>
                  <a:pt x="79375" y="536575"/>
                </a:lnTo>
                <a:lnTo>
                  <a:pt x="79375" y="523875"/>
                </a:lnTo>
                <a:lnTo>
                  <a:pt x="114300" y="517525"/>
                </a:lnTo>
                <a:lnTo>
                  <a:pt x="171450" y="492125"/>
                </a:lnTo>
                <a:lnTo>
                  <a:pt x="196850" y="482600"/>
                </a:lnTo>
                <a:lnTo>
                  <a:pt x="209550" y="476250"/>
                </a:lnTo>
                <a:lnTo>
                  <a:pt x="206375" y="463550"/>
                </a:lnTo>
                <a:lnTo>
                  <a:pt x="200025" y="444500"/>
                </a:lnTo>
                <a:lnTo>
                  <a:pt x="200025" y="422275"/>
                </a:lnTo>
                <a:lnTo>
                  <a:pt x="228600" y="400050"/>
                </a:lnTo>
                <a:lnTo>
                  <a:pt x="250825" y="393700"/>
                </a:lnTo>
                <a:lnTo>
                  <a:pt x="254000" y="365125"/>
                </a:lnTo>
                <a:lnTo>
                  <a:pt x="234950" y="358775"/>
                </a:lnTo>
                <a:lnTo>
                  <a:pt x="184150" y="339725"/>
                </a:lnTo>
                <a:lnTo>
                  <a:pt x="158750" y="330200"/>
                </a:lnTo>
                <a:lnTo>
                  <a:pt x="123825" y="327025"/>
                </a:lnTo>
                <a:lnTo>
                  <a:pt x="95250" y="311150"/>
                </a:lnTo>
                <a:lnTo>
                  <a:pt x="95250" y="311150"/>
                </a:lnTo>
                <a:lnTo>
                  <a:pt x="66675" y="2222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TextBox 16"/>
          <p:cNvSpPr txBox="1"/>
          <p:nvPr/>
        </p:nvSpPr>
        <p:spPr>
          <a:xfrm>
            <a:off x="5398268" y="2024085"/>
            <a:ext cx="85725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ZürichPlus</a:t>
            </a:r>
            <a:endParaRPr lang="fr-CH" sz="1200" dirty="0"/>
          </a:p>
        </p:txBody>
      </p:sp>
      <p:sp>
        <p:nvSpPr>
          <p:cNvPr id="20" name="Freeform 19"/>
          <p:cNvSpPr/>
          <p:nvPr/>
        </p:nvSpPr>
        <p:spPr>
          <a:xfrm>
            <a:off x="3817118" y="1543866"/>
            <a:ext cx="1616869" cy="1123950"/>
          </a:xfrm>
          <a:custGeom>
            <a:avLst/>
            <a:gdLst>
              <a:gd name="connsiteX0" fmla="*/ 1585913 w 1616869"/>
              <a:gd name="connsiteY0" fmla="*/ 109538 h 1123950"/>
              <a:gd name="connsiteX1" fmla="*/ 1576388 w 1616869"/>
              <a:gd name="connsiteY1" fmla="*/ 169069 h 1123950"/>
              <a:gd name="connsiteX2" fmla="*/ 1562100 w 1616869"/>
              <a:gd name="connsiteY2" fmla="*/ 176213 h 1123950"/>
              <a:gd name="connsiteX3" fmla="*/ 1543050 w 1616869"/>
              <a:gd name="connsiteY3" fmla="*/ 180975 h 1123950"/>
              <a:gd name="connsiteX4" fmla="*/ 1528763 w 1616869"/>
              <a:gd name="connsiteY4" fmla="*/ 200025 h 1123950"/>
              <a:gd name="connsiteX5" fmla="*/ 1514475 w 1616869"/>
              <a:gd name="connsiteY5" fmla="*/ 216694 h 1123950"/>
              <a:gd name="connsiteX6" fmla="*/ 1514475 w 1616869"/>
              <a:gd name="connsiteY6" fmla="*/ 233363 h 1123950"/>
              <a:gd name="connsiteX7" fmla="*/ 1514475 w 1616869"/>
              <a:gd name="connsiteY7" fmla="*/ 250032 h 1123950"/>
              <a:gd name="connsiteX8" fmla="*/ 1507331 w 1616869"/>
              <a:gd name="connsiteY8" fmla="*/ 290513 h 1123950"/>
              <a:gd name="connsiteX9" fmla="*/ 1507331 w 1616869"/>
              <a:gd name="connsiteY9" fmla="*/ 300038 h 1123950"/>
              <a:gd name="connsiteX10" fmla="*/ 1512094 w 1616869"/>
              <a:gd name="connsiteY10" fmla="*/ 309563 h 1123950"/>
              <a:gd name="connsiteX11" fmla="*/ 1519238 w 1616869"/>
              <a:gd name="connsiteY11" fmla="*/ 333375 h 1123950"/>
              <a:gd name="connsiteX12" fmla="*/ 1528763 w 1616869"/>
              <a:gd name="connsiteY12" fmla="*/ 364332 h 1123950"/>
              <a:gd name="connsiteX13" fmla="*/ 1535906 w 1616869"/>
              <a:gd name="connsiteY13" fmla="*/ 388144 h 1123950"/>
              <a:gd name="connsiteX14" fmla="*/ 1543050 w 1616869"/>
              <a:gd name="connsiteY14" fmla="*/ 419100 h 1123950"/>
              <a:gd name="connsiteX15" fmla="*/ 1545431 w 1616869"/>
              <a:gd name="connsiteY15" fmla="*/ 433388 h 1123950"/>
              <a:gd name="connsiteX16" fmla="*/ 1574006 w 1616869"/>
              <a:gd name="connsiteY16" fmla="*/ 447675 h 1123950"/>
              <a:gd name="connsiteX17" fmla="*/ 1583531 w 1616869"/>
              <a:gd name="connsiteY17" fmla="*/ 452438 h 1123950"/>
              <a:gd name="connsiteX18" fmla="*/ 1581150 w 1616869"/>
              <a:gd name="connsiteY18" fmla="*/ 461963 h 1123950"/>
              <a:gd name="connsiteX19" fmla="*/ 1566863 w 1616869"/>
              <a:gd name="connsiteY19" fmla="*/ 483394 h 1123950"/>
              <a:gd name="connsiteX20" fmla="*/ 1545431 w 1616869"/>
              <a:gd name="connsiteY20" fmla="*/ 504825 h 1123950"/>
              <a:gd name="connsiteX21" fmla="*/ 1533525 w 1616869"/>
              <a:gd name="connsiteY21" fmla="*/ 531019 h 1123950"/>
              <a:gd name="connsiteX22" fmla="*/ 1535906 w 1616869"/>
              <a:gd name="connsiteY22" fmla="*/ 540544 h 1123950"/>
              <a:gd name="connsiteX23" fmla="*/ 1550194 w 1616869"/>
              <a:gd name="connsiteY23" fmla="*/ 545307 h 1123950"/>
              <a:gd name="connsiteX24" fmla="*/ 1550194 w 1616869"/>
              <a:gd name="connsiteY24" fmla="*/ 545307 h 1123950"/>
              <a:gd name="connsiteX25" fmla="*/ 1578769 w 1616869"/>
              <a:gd name="connsiteY25" fmla="*/ 557213 h 1123950"/>
              <a:gd name="connsiteX26" fmla="*/ 1590675 w 1616869"/>
              <a:gd name="connsiteY26" fmla="*/ 592932 h 1123950"/>
              <a:gd name="connsiteX27" fmla="*/ 1597819 w 1616869"/>
              <a:gd name="connsiteY27" fmla="*/ 619125 h 1123950"/>
              <a:gd name="connsiteX28" fmla="*/ 1612106 w 1616869"/>
              <a:gd name="connsiteY28" fmla="*/ 647700 h 1123950"/>
              <a:gd name="connsiteX29" fmla="*/ 1616869 w 1616869"/>
              <a:gd name="connsiteY29" fmla="*/ 664369 h 1123950"/>
              <a:gd name="connsiteX30" fmla="*/ 1614488 w 1616869"/>
              <a:gd name="connsiteY30" fmla="*/ 697707 h 1123950"/>
              <a:gd name="connsiteX31" fmla="*/ 1574006 w 1616869"/>
              <a:gd name="connsiteY31" fmla="*/ 719138 h 1123950"/>
              <a:gd name="connsiteX32" fmla="*/ 1552575 w 1616869"/>
              <a:gd name="connsiteY32" fmla="*/ 731044 h 1123950"/>
              <a:gd name="connsiteX33" fmla="*/ 1550194 w 1616869"/>
              <a:gd name="connsiteY33" fmla="*/ 740569 h 1123950"/>
              <a:gd name="connsiteX34" fmla="*/ 1547813 w 1616869"/>
              <a:gd name="connsiteY34" fmla="*/ 752475 h 1123950"/>
              <a:gd name="connsiteX35" fmla="*/ 1552575 w 1616869"/>
              <a:gd name="connsiteY35" fmla="*/ 766763 h 1123950"/>
              <a:gd name="connsiteX36" fmla="*/ 1559719 w 1616869"/>
              <a:gd name="connsiteY36" fmla="*/ 802482 h 1123950"/>
              <a:gd name="connsiteX37" fmla="*/ 1576388 w 1616869"/>
              <a:gd name="connsiteY37" fmla="*/ 826294 h 1123950"/>
              <a:gd name="connsiteX38" fmla="*/ 1581150 w 1616869"/>
              <a:gd name="connsiteY38" fmla="*/ 835819 h 1123950"/>
              <a:gd name="connsiteX39" fmla="*/ 1581150 w 1616869"/>
              <a:gd name="connsiteY39" fmla="*/ 869157 h 1123950"/>
              <a:gd name="connsiteX40" fmla="*/ 1583531 w 1616869"/>
              <a:gd name="connsiteY40" fmla="*/ 933450 h 1123950"/>
              <a:gd name="connsiteX41" fmla="*/ 1585913 w 1616869"/>
              <a:gd name="connsiteY41" fmla="*/ 973932 h 1123950"/>
              <a:gd name="connsiteX42" fmla="*/ 1585913 w 1616869"/>
              <a:gd name="connsiteY42" fmla="*/ 1033463 h 1123950"/>
              <a:gd name="connsiteX43" fmla="*/ 1578769 w 1616869"/>
              <a:gd name="connsiteY43" fmla="*/ 1069182 h 1123950"/>
              <a:gd name="connsiteX44" fmla="*/ 1540669 w 1616869"/>
              <a:gd name="connsiteY44" fmla="*/ 1062038 h 1123950"/>
              <a:gd name="connsiteX45" fmla="*/ 1514475 w 1616869"/>
              <a:gd name="connsiteY45" fmla="*/ 1038225 h 1123950"/>
              <a:gd name="connsiteX46" fmla="*/ 1500188 w 1616869"/>
              <a:gd name="connsiteY46" fmla="*/ 1007269 h 1123950"/>
              <a:gd name="connsiteX47" fmla="*/ 1481138 w 1616869"/>
              <a:gd name="connsiteY47" fmla="*/ 976313 h 1123950"/>
              <a:gd name="connsiteX48" fmla="*/ 1459706 w 1616869"/>
              <a:gd name="connsiteY48" fmla="*/ 945357 h 1123950"/>
              <a:gd name="connsiteX49" fmla="*/ 1459706 w 1616869"/>
              <a:gd name="connsiteY49" fmla="*/ 914400 h 1123950"/>
              <a:gd name="connsiteX50" fmla="*/ 1459706 w 1616869"/>
              <a:gd name="connsiteY50" fmla="*/ 914400 h 1123950"/>
              <a:gd name="connsiteX51" fmla="*/ 1433513 w 1616869"/>
              <a:gd name="connsiteY51" fmla="*/ 871538 h 1123950"/>
              <a:gd name="connsiteX52" fmla="*/ 1433513 w 1616869"/>
              <a:gd name="connsiteY52" fmla="*/ 857250 h 1123950"/>
              <a:gd name="connsiteX53" fmla="*/ 1433513 w 1616869"/>
              <a:gd name="connsiteY53" fmla="*/ 828675 h 1123950"/>
              <a:gd name="connsiteX54" fmla="*/ 1423988 w 1616869"/>
              <a:gd name="connsiteY54" fmla="*/ 821532 h 1123950"/>
              <a:gd name="connsiteX55" fmla="*/ 1404938 w 1616869"/>
              <a:gd name="connsiteY55" fmla="*/ 792957 h 1123950"/>
              <a:gd name="connsiteX56" fmla="*/ 1400175 w 1616869"/>
              <a:gd name="connsiteY56" fmla="*/ 773907 h 1123950"/>
              <a:gd name="connsiteX57" fmla="*/ 1385888 w 1616869"/>
              <a:gd name="connsiteY57" fmla="*/ 754857 h 1123950"/>
              <a:gd name="connsiteX58" fmla="*/ 1366838 w 1616869"/>
              <a:gd name="connsiteY58" fmla="*/ 750094 h 1123950"/>
              <a:gd name="connsiteX59" fmla="*/ 1345406 w 1616869"/>
              <a:gd name="connsiteY59" fmla="*/ 752475 h 1123950"/>
              <a:gd name="connsiteX60" fmla="*/ 1331119 w 1616869"/>
              <a:gd name="connsiteY60" fmla="*/ 762000 h 1123950"/>
              <a:gd name="connsiteX61" fmla="*/ 1314450 w 1616869"/>
              <a:gd name="connsiteY61" fmla="*/ 788194 h 1123950"/>
              <a:gd name="connsiteX62" fmla="*/ 1309688 w 1616869"/>
              <a:gd name="connsiteY62" fmla="*/ 809625 h 1123950"/>
              <a:gd name="connsiteX63" fmla="*/ 1304925 w 1616869"/>
              <a:gd name="connsiteY63" fmla="*/ 816769 h 1123950"/>
              <a:gd name="connsiteX64" fmla="*/ 1288256 w 1616869"/>
              <a:gd name="connsiteY64" fmla="*/ 847725 h 1123950"/>
              <a:gd name="connsiteX65" fmla="*/ 1288256 w 1616869"/>
              <a:gd name="connsiteY65" fmla="*/ 847725 h 1123950"/>
              <a:gd name="connsiteX66" fmla="*/ 1273969 w 1616869"/>
              <a:gd name="connsiteY66" fmla="*/ 881063 h 1123950"/>
              <a:gd name="connsiteX67" fmla="*/ 1262063 w 1616869"/>
              <a:gd name="connsiteY67" fmla="*/ 885825 h 1123950"/>
              <a:gd name="connsiteX68" fmla="*/ 1231106 w 1616869"/>
              <a:gd name="connsiteY68" fmla="*/ 864394 h 1123950"/>
              <a:gd name="connsiteX69" fmla="*/ 1207294 w 1616869"/>
              <a:gd name="connsiteY69" fmla="*/ 840582 h 1123950"/>
              <a:gd name="connsiteX70" fmla="*/ 1200150 w 1616869"/>
              <a:gd name="connsiteY70" fmla="*/ 826294 h 1123950"/>
              <a:gd name="connsiteX71" fmla="*/ 1162050 w 1616869"/>
              <a:gd name="connsiteY71" fmla="*/ 819150 h 1123950"/>
              <a:gd name="connsiteX72" fmla="*/ 1150144 w 1616869"/>
              <a:gd name="connsiteY72" fmla="*/ 823913 h 1123950"/>
              <a:gd name="connsiteX73" fmla="*/ 1116806 w 1616869"/>
              <a:gd name="connsiteY73" fmla="*/ 804863 h 1123950"/>
              <a:gd name="connsiteX74" fmla="*/ 1104900 w 1616869"/>
              <a:gd name="connsiteY74" fmla="*/ 792957 h 1123950"/>
              <a:gd name="connsiteX75" fmla="*/ 1085850 w 1616869"/>
              <a:gd name="connsiteY75" fmla="*/ 792957 h 1123950"/>
              <a:gd name="connsiteX76" fmla="*/ 1071563 w 1616869"/>
              <a:gd name="connsiteY76" fmla="*/ 807244 h 1123950"/>
              <a:gd name="connsiteX77" fmla="*/ 1071563 w 1616869"/>
              <a:gd name="connsiteY77" fmla="*/ 807244 h 1123950"/>
              <a:gd name="connsiteX78" fmla="*/ 1057275 w 1616869"/>
              <a:gd name="connsiteY78" fmla="*/ 833438 h 1123950"/>
              <a:gd name="connsiteX79" fmla="*/ 1038225 w 1616869"/>
              <a:gd name="connsiteY79" fmla="*/ 838200 h 1123950"/>
              <a:gd name="connsiteX80" fmla="*/ 1007269 w 1616869"/>
              <a:gd name="connsiteY80" fmla="*/ 816769 h 1123950"/>
              <a:gd name="connsiteX81" fmla="*/ 1000125 w 1616869"/>
              <a:gd name="connsiteY81" fmla="*/ 807244 h 1123950"/>
              <a:gd name="connsiteX82" fmla="*/ 997744 w 1616869"/>
              <a:gd name="connsiteY82" fmla="*/ 781050 h 1123950"/>
              <a:gd name="connsiteX83" fmla="*/ 990600 w 1616869"/>
              <a:gd name="connsiteY83" fmla="*/ 766763 h 1123950"/>
              <a:gd name="connsiteX84" fmla="*/ 966788 w 1616869"/>
              <a:gd name="connsiteY84" fmla="*/ 757238 h 1123950"/>
              <a:gd name="connsiteX85" fmla="*/ 938213 w 1616869"/>
              <a:gd name="connsiteY85" fmla="*/ 754857 h 1123950"/>
              <a:gd name="connsiteX86" fmla="*/ 938213 w 1616869"/>
              <a:gd name="connsiteY86" fmla="*/ 754857 h 1123950"/>
              <a:gd name="connsiteX87" fmla="*/ 914400 w 1616869"/>
              <a:gd name="connsiteY87" fmla="*/ 766763 h 1123950"/>
              <a:gd name="connsiteX88" fmla="*/ 902494 w 1616869"/>
              <a:gd name="connsiteY88" fmla="*/ 781050 h 1123950"/>
              <a:gd name="connsiteX89" fmla="*/ 902494 w 1616869"/>
              <a:gd name="connsiteY89" fmla="*/ 781050 h 1123950"/>
              <a:gd name="connsiteX90" fmla="*/ 895350 w 1616869"/>
              <a:gd name="connsiteY90" fmla="*/ 812007 h 1123950"/>
              <a:gd name="connsiteX91" fmla="*/ 885825 w 1616869"/>
              <a:gd name="connsiteY91" fmla="*/ 838200 h 1123950"/>
              <a:gd name="connsiteX92" fmla="*/ 852488 w 1616869"/>
              <a:gd name="connsiteY92" fmla="*/ 847725 h 1123950"/>
              <a:gd name="connsiteX93" fmla="*/ 814388 w 1616869"/>
              <a:gd name="connsiteY93" fmla="*/ 845344 h 1123950"/>
              <a:gd name="connsiteX94" fmla="*/ 773906 w 1616869"/>
              <a:gd name="connsiteY94" fmla="*/ 845344 h 1123950"/>
              <a:gd name="connsiteX95" fmla="*/ 747713 w 1616869"/>
              <a:gd name="connsiteY95" fmla="*/ 857250 h 1123950"/>
              <a:gd name="connsiteX96" fmla="*/ 740569 w 1616869"/>
              <a:gd name="connsiteY96" fmla="*/ 864394 h 1123950"/>
              <a:gd name="connsiteX97" fmla="*/ 728663 w 1616869"/>
              <a:gd name="connsiteY97" fmla="*/ 840582 h 1123950"/>
              <a:gd name="connsiteX98" fmla="*/ 723900 w 1616869"/>
              <a:gd name="connsiteY98" fmla="*/ 812007 h 1123950"/>
              <a:gd name="connsiteX99" fmla="*/ 723900 w 1616869"/>
              <a:gd name="connsiteY99" fmla="*/ 812007 h 1123950"/>
              <a:gd name="connsiteX100" fmla="*/ 702469 w 1616869"/>
              <a:gd name="connsiteY100" fmla="*/ 790575 h 1123950"/>
              <a:gd name="connsiteX101" fmla="*/ 692944 w 1616869"/>
              <a:gd name="connsiteY101" fmla="*/ 788194 h 1123950"/>
              <a:gd name="connsiteX102" fmla="*/ 661988 w 1616869"/>
              <a:gd name="connsiteY102" fmla="*/ 785813 h 1123950"/>
              <a:gd name="connsiteX103" fmla="*/ 595313 w 1616869"/>
              <a:gd name="connsiteY103" fmla="*/ 797719 h 1123950"/>
              <a:gd name="connsiteX104" fmla="*/ 564356 w 1616869"/>
              <a:gd name="connsiteY104" fmla="*/ 790575 h 1123950"/>
              <a:gd name="connsiteX105" fmla="*/ 535781 w 1616869"/>
              <a:gd name="connsiteY105" fmla="*/ 766763 h 1123950"/>
              <a:gd name="connsiteX106" fmla="*/ 521494 w 1616869"/>
              <a:gd name="connsiteY106" fmla="*/ 742950 h 1123950"/>
              <a:gd name="connsiteX107" fmla="*/ 511969 w 1616869"/>
              <a:gd name="connsiteY107" fmla="*/ 726282 h 1123950"/>
              <a:gd name="connsiteX108" fmla="*/ 452438 w 1616869"/>
              <a:gd name="connsiteY108" fmla="*/ 731044 h 1123950"/>
              <a:gd name="connsiteX109" fmla="*/ 407194 w 1616869"/>
              <a:gd name="connsiteY109" fmla="*/ 738188 h 1123950"/>
              <a:gd name="connsiteX110" fmla="*/ 376238 w 1616869"/>
              <a:gd name="connsiteY110" fmla="*/ 738188 h 1123950"/>
              <a:gd name="connsiteX111" fmla="*/ 359569 w 1616869"/>
              <a:gd name="connsiteY111" fmla="*/ 747713 h 1123950"/>
              <a:gd name="connsiteX112" fmla="*/ 342900 w 1616869"/>
              <a:gd name="connsiteY112" fmla="*/ 754857 h 1123950"/>
              <a:gd name="connsiteX113" fmla="*/ 350044 w 1616869"/>
              <a:gd name="connsiteY113" fmla="*/ 771525 h 1123950"/>
              <a:gd name="connsiteX114" fmla="*/ 366713 w 1616869"/>
              <a:gd name="connsiteY114" fmla="*/ 790575 h 1123950"/>
              <a:gd name="connsiteX115" fmla="*/ 388144 w 1616869"/>
              <a:gd name="connsiteY115" fmla="*/ 807244 h 1123950"/>
              <a:gd name="connsiteX116" fmla="*/ 411956 w 1616869"/>
              <a:gd name="connsiteY116" fmla="*/ 821532 h 1123950"/>
              <a:gd name="connsiteX117" fmla="*/ 426244 w 1616869"/>
              <a:gd name="connsiteY117" fmla="*/ 835819 h 1123950"/>
              <a:gd name="connsiteX118" fmla="*/ 426244 w 1616869"/>
              <a:gd name="connsiteY118" fmla="*/ 835819 h 1123950"/>
              <a:gd name="connsiteX119" fmla="*/ 438150 w 1616869"/>
              <a:gd name="connsiteY119" fmla="*/ 864394 h 1123950"/>
              <a:gd name="connsiteX120" fmla="*/ 440531 w 1616869"/>
              <a:gd name="connsiteY120" fmla="*/ 888207 h 1123950"/>
              <a:gd name="connsiteX121" fmla="*/ 442913 w 1616869"/>
              <a:gd name="connsiteY121" fmla="*/ 904875 h 1123950"/>
              <a:gd name="connsiteX122" fmla="*/ 466725 w 1616869"/>
              <a:gd name="connsiteY122" fmla="*/ 931069 h 1123950"/>
              <a:gd name="connsiteX123" fmla="*/ 466725 w 1616869"/>
              <a:gd name="connsiteY123" fmla="*/ 950119 h 1123950"/>
              <a:gd name="connsiteX124" fmla="*/ 473869 w 1616869"/>
              <a:gd name="connsiteY124" fmla="*/ 973932 h 1123950"/>
              <a:gd name="connsiteX125" fmla="*/ 471488 w 1616869"/>
              <a:gd name="connsiteY125" fmla="*/ 1002507 h 1123950"/>
              <a:gd name="connsiteX126" fmla="*/ 442913 w 1616869"/>
              <a:gd name="connsiteY126" fmla="*/ 1031082 h 1123950"/>
              <a:gd name="connsiteX127" fmla="*/ 442913 w 1616869"/>
              <a:gd name="connsiteY127" fmla="*/ 1031082 h 1123950"/>
              <a:gd name="connsiteX128" fmla="*/ 383381 w 1616869"/>
              <a:gd name="connsiteY128" fmla="*/ 1023938 h 1123950"/>
              <a:gd name="connsiteX129" fmla="*/ 357188 w 1616869"/>
              <a:gd name="connsiteY129" fmla="*/ 1014413 h 1123950"/>
              <a:gd name="connsiteX130" fmla="*/ 340519 w 1616869"/>
              <a:gd name="connsiteY130" fmla="*/ 1004888 h 1123950"/>
              <a:gd name="connsiteX131" fmla="*/ 316706 w 1616869"/>
              <a:gd name="connsiteY131" fmla="*/ 995363 h 1123950"/>
              <a:gd name="connsiteX132" fmla="*/ 297656 w 1616869"/>
              <a:gd name="connsiteY132" fmla="*/ 992982 h 1123950"/>
              <a:gd name="connsiteX133" fmla="*/ 283369 w 1616869"/>
              <a:gd name="connsiteY133" fmla="*/ 1007269 h 1123950"/>
              <a:gd name="connsiteX134" fmla="*/ 276225 w 1616869"/>
              <a:gd name="connsiteY134" fmla="*/ 1021557 h 1123950"/>
              <a:gd name="connsiteX135" fmla="*/ 264319 w 1616869"/>
              <a:gd name="connsiteY135" fmla="*/ 1035844 h 1123950"/>
              <a:gd name="connsiteX136" fmla="*/ 240506 w 1616869"/>
              <a:gd name="connsiteY136" fmla="*/ 1059657 h 1123950"/>
              <a:gd name="connsiteX137" fmla="*/ 226219 w 1616869"/>
              <a:gd name="connsiteY137" fmla="*/ 1085850 h 1123950"/>
              <a:gd name="connsiteX138" fmla="*/ 211931 w 1616869"/>
              <a:gd name="connsiteY138" fmla="*/ 1104900 h 1123950"/>
              <a:gd name="connsiteX139" fmla="*/ 185738 w 1616869"/>
              <a:gd name="connsiteY139" fmla="*/ 1112044 h 1123950"/>
              <a:gd name="connsiteX140" fmla="*/ 150019 w 1616869"/>
              <a:gd name="connsiteY140" fmla="*/ 1121569 h 1123950"/>
              <a:gd name="connsiteX141" fmla="*/ 109538 w 1616869"/>
              <a:gd name="connsiteY141" fmla="*/ 1123950 h 1123950"/>
              <a:gd name="connsiteX142" fmla="*/ 90488 w 1616869"/>
              <a:gd name="connsiteY142" fmla="*/ 1107282 h 1123950"/>
              <a:gd name="connsiteX143" fmla="*/ 107156 w 1616869"/>
              <a:gd name="connsiteY143" fmla="*/ 1085850 h 1123950"/>
              <a:gd name="connsiteX144" fmla="*/ 107156 w 1616869"/>
              <a:gd name="connsiteY144" fmla="*/ 1085850 h 1123950"/>
              <a:gd name="connsiteX145" fmla="*/ 123825 w 1616869"/>
              <a:gd name="connsiteY145" fmla="*/ 1052513 h 1123950"/>
              <a:gd name="connsiteX146" fmla="*/ 128588 w 1616869"/>
              <a:gd name="connsiteY146" fmla="*/ 1031082 h 1123950"/>
              <a:gd name="connsiteX147" fmla="*/ 128588 w 1616869"/>
              <a:gd name="connsiteY147" fmla="*/ 1031082 h 1123950"/>
              <a:gd name="connsiteX148" fmla="*/ 114300 w 1616869"/>
              <a:gd name="connsiteY148" fmla="*/ 995363 h 1123950"/>
              <a:gd name="connsiteX149" fmla="*/ 95250 w 1616869"/>
              <a:gd name="connsiteY149" fmla="*/ 983457 h 1123950"/>
              <a:gd name="connsiteX150" fmla="*/ 64294 w 1616869"/>
              <a:gd name="connsiteY150" fmla="*/ 969169 h 1123950"/>
              <a:gd name="connsiteX151" fmla="*/ 47625 w 1616869"/>
              <a:gd name="connsiteY151" fmla="*/ 966788 h 1123950"/>
              <a:gd name="connsiteX152" fmla="*/ 33338 w 1616869"/>
              <a:gd name="connsiteY152" fmla="*/ 957263 h 1123950"/>
              <a:gd name="connsiteX153" fmla="*/ 14288 w 1616869"/>
              <a:gd name="connsiteY153" fmla="*/ 942975 h 1123950"/>
              <a:gd name="connsiteX154" fmla="*/ 9525 w 1616869"/>
              <a:gd name="connsiteY154" fmla="*/ 914400 h 1123950"/>
              <a:gd name="connsiteX155" fmla="*/ 0 w 1616869"/>
              <a:gd name="connsiteY155" fmla="*/ 900113 h 1123950"/>
              <a:gd name="connsiteX156" fmla="*/ 9525 w 1616869"/>
              <a:gd name="connsiteY156" fmla="*/ 881063 h 1123950"/>
              <a:gd name="connsiteX157" fmla="*/ 40481 w 1616869"/>
              <a:gd name="connsiteY157" fmla="*/ 862013 h 1123950"/>
              <a:gd name="connsiteX158" fmla="*/ 83344 w 1616869"/>
              <a:gd name="connsiteY158" fmla="*/ 845344 h 1123950"/>
              <a:gd name="connsiteX159" fmla="*/ 114300 w 1616869"/>
              <a:gd name="connsiteY159" fmla="*/ 821532 h 1123950"/>
              <a:gd name="connsiteX160" fmla="*/ 150019 w 1616869"/>
              <a:gd name="connsiteY160" fmla="*/ 797719 h 1123950"/>
              <a:gd name="connsiteX161" fmla="*/ 183356 w 1616869"/>
              <a:gd name="connsiteY161" fmla="*/ 769144 h 1123950"/>
              <a:gd name="connsiteX162" fmla="*/ 209550 w 1616869"/>
              <a:gd name="connsiteY162" fmla="*/ 750094 h 1123950"/>
              <a:gd name="connsiteX163" fmla="*/ 228600 w 1616869"/>
              <a:gd name="connsiteY163" fmla="*/ 733425 h 1123950"/>
              <a:gd name="connsiteX164" fmla="*/ 235744 w 1616869"/>
              <a:gd name="connsiteY164" fmla="*/ 707232 h 1123950"/>
              <a:gd name="connsiteX165" fmla="*/ 245269 w 1616869"/>
              <a:gd name="connsiteY165" fmla="*/ 690563 h 1123950"/>
              <a:gd name="connsiteX166" fmla="*/ 266700 w 1616869"/>
              <a:gd name="connsiteY166" fmla="*/ 673894 h 1123950"/>
              <a:gd name="connsiteX167" fmla="*/ 290513 w 1616869"/>
              <a:gd name="connsiteY167" fmla="*/ 647700 h 1123950"/>
              <a:gd name="connsiteX168" fmla="*/ 302419 w 1616869"/>
              <a:gd name="connsiteY168" fmla="*/ 626269 h 1123950"/>
              <a:gd name="connsiteX169" fmla="*/ 297656 w 1616869"/>
              <a:gd name="connsiteY169" fmla="*/ 590550 h 1123950"/>
              <a:gd name="connsiteX170" fmla="*/ 273844 w 1616869"/>
              <a:gd name="connsiteY170" fmla="*/ 566738 h 1123950"/>
              <a:gd name="connsiteX171" fmla="*/ 240506 w 1616869"/>
              <a:gd name="connsiteY171" fmla="*/ 547688 h 1123950"/>
              <a:gd name="connsiteX172" fmla="*/ 209550 w 1616869"/>
              <a:gd name="connsiteY172" fmla="*/ 531019 h 1123950"/>
              <a:gd name="connsiteX173" fmla="*/ 183356 w 1616869"/>
              <a:gd name="connsiteY173" fmla="*/ 514350 h 1123950"/>
              <a:gd name="connsiteX174" fmla="*/ 152400 w 1616869"/>
              <a:gd name="connsiteY174" fmla="*/ 516732 h 1123950"/>
              <a:gd name="connsiteX175" fmla="*/ 123825 w 1616869"/>
              <a:gd name="connsiteY175" fmla="*/ 516732 h 1123950"/>
              <a:gd name="connsiteX176" fmla="*/ 92869 w 1616869"/>
              <a:gd name="connsiteY176" fmla="*/ 504825 h 1123950"/>
              <a:gd name="connsiteX177" fmla="*/ 78581 w 1616869"/>
              <a:gd name="connsiteY177" fmla="*/ 485775 h 1123950"/>
              <a:gd name="connsiteX178" fmla="*/ 61913 w 1616869"/>
              <a:gd name="connsiteY178" fmla="*/ 452438 h 1123950"/>
              <a:gd name="connsiteX179" fmla="*/ 52388 w 1616869"/>
              <a:gd name="connsiteY179" fmla="*/ 438150 h 1123950"/>
              <a:gd name="connsiteX180" fmla="*/ 50006 w 1616869"/>
              <a:gd name="connsiteY180" fmla="*/ 404813 h 1123950"/>
              <a:gd name="connsiteX181" fmla="*/ 69056 w 1616869"/>
              <a:gd name="connsiteY181" fmla="*/ 392907 h 1123950"/>
              <a:gd name="connsiteX182" fmla="*/ 90488 w 1616869"/>
              <a:gd name="connsiteY182" fmla="*/ 373857 h 1123950"/>
              <a:gd name="connsiteX183" fmla="*/ 111919 w 1616869"/>
              <a:gd name="connsiteY183" fmla="*/ 347663 h 1123950"/>
              <a:gd name="connsiteX184" fmla="*/ 142875 w 1616869"/>
              <a:gd name="connsiteY184" fmla="*/ 342900 h 1123950"/>
              <a:gd name="connsiteX185" fmla="*/ 154781 w 1616869"/>
              <a:gd name="connsiteY185" fmla="*/ 309563 h 1123950"/>
              <a:gd name="connsiteX186" fmla="*/ 207169 w 1616869"/>
              <a:gd name="connsiteY186" fmla="*/ 273844 h 1123950"/>
              <a:gd name="connsiteX187" fmla="*/ 247650 w 1616869"/>
              <a:gd name="connsiteY187" fmla="*/ 259557 h 1123950"/>
              <a:gd name="connsiteX188" fmla="*/ 257175 w 1616869"/>
              <a:gd name="connsiteY188" fmla="*/ 245269 h 1123950"/>
              <a:gd name="connsiteX189" fmla="*/ 250031 w 1616869"/>
              <a:gd name="connsiteY189" fmla="*/ 230982 h 1123950"/>
              <a:gd name="connsiteX190" fmla="*/ 250031 w 1616869"/>
              <a:gd name="connsiteY190" fmla="*/ 204788 h 1123950"/>
              <a:gd name="connsiteX191" fmla="*/ 242888 w 1616869"/>
              <a:gd name="connsiteY191" fmla="*/ 195263 h 1123950"/>
              <a:gd name="connsiteX192" fmla="*/ 245269 w 1616869"/>
              <a:gd name="connsiteY192" fmla="*/ 176213 h 1123950"/>
              <a:gd name="connsiteX193" fmla="*/ 271463 w 1616869"/>
              <a:gd name="connsiteY193" fmla="*/ 169069 h 1123950"/>
              <a:gd name="connsiteX194" fmla="*/ 307181 w 1616869"/>
              <a:gd name="connsiteY194" fmla="*/ 173832 h 1123950"/>
              <a:gd name="connsiteX195" fmla="*/ 311944 w 1616869"/>
              <a:gd name="connsiteY195" fmla="*/ 157163 h 1123950"/>
              <a:gd name="connsiteX196" fmla="*/ 319088 w 1616869"/>
              <a:gd name="connsiteY196" fmla="*/ 130969 h 1123950"/>
              <a:gd name="connsiteX197" fmla="*/ 319088 w 1616869"/>
              <a:gd name="connsiteY197" fmla="*/ 116682 h 1123950"/>
              <a:gd name="connsiteX198" fmla="*/ 319088 w 1616869"/>
              <a:gd name="connsiteY198" fmla="*/ 92869 h 1123950"/>
              <a:gd name="connsiteX199" fmla="*/ 342900 w 1616869"/>
              <a:gd name="connsiteY199" fmla="*/ 78582 h 1123950"/>
              <a:gd name="connsiteX200" fmla="*/ 373856 w 1616869"/>
              <a:gd name="connsiteY200" fmla="*/ 40482 h 1123950"/>
              <a:gd name="connsiteX201" fmla="*/ 419100 w 1616869"/>
              <a:gd name="connsiteY201" fmla="*/ 50007 h 1123950"/>
              <a:gd name="connsiteX202" fmla="*/ 438150 w 1616869"/>
              <a:gd name="connsiteY202" fmla="*/ 66675 h 1123950"/>
              <a:gd name="connsiteX203" fmla="*/ 461963 w 1616869"/>
              <a:gd name="connsiteY203" fmla="*/ 83344 h 1123950"/>
              <a:gd name="connsiteX204" fmla="*/ 461963 w 1616869"/>
              <a:gd name="connsiteY204" fmla="*/ 111919 h 1123950"/>
              <a:gd name="connsiteX205" fmla="*/ 464344 w 1616869"/>
              <a:gd name="connsiteY205" fmla="*/ 147638 h 1123950"/>
              <a:gd name="connsiteX206" fmla="*/ 471488 w 1616869"/>
              <a:gd name="connsiteY206" fmla="*/ 154782 h 1123950"/>
              <a:gd name="connsiteX207" fmla="*/ 526256 w 1616869"/>
              <a:gd name="connsiteY207" fmla="*/ 159544 h 1123950"/>
              <a:gd name="connsiteX208" fmla="*/ 557213 w 1616869"/>
              <a:gd name="connsiteY208" fmla="*/ 169069 h 1123950"/>
              <a:gd name="connsiteX209" fmla="*/ 590550 w 1616869"/>
              <a:gd name="connsiteY209" fmla="*/ 178594 h 1123950"/>
              <a:gd name="connsiteX210" fmla="*/ 609600 w 1616869"/>
              <a:gd name="connsiteY210" fmla="*/ 171450 h 1123950"/>
              <a:gd name="connsiteX211" fmla="*/ 666750 w 1616869"/>
              <a:gd name="connsiteY211" fmla="*/ 119063 h 1123950"/>
              <a:gd name="connsiteX212" fmla="*/ 688181 w 1616869"/>
              <a:gd name="connsiteY212" fmla="*/ 100013 h 1123950"/>
              <a:gd name="connsiteX213" fmla="*/ 690563 w 1616869"/>
              <a:gd name="connsiteY213" fmla="*/ 78582 h 1123950"/>
              <a:gd name="connsiteX214" fmla="*/ 700088 w 1616869"/>
              <a:gd name="connsiteY214" fmla="*/ 66675 h 1123950"/>
              <a:gd name="connsiteX215" fmla="*/ 714375 w 1616869"/>
              <a:gd name="connsiteY215" fmla="*/ 59532 h 1123950"/>
              <a:gd name="connsiteX216" fmla="*/ 731044 w 1616869"/>
              <a:gd name="connsiteY216" fmla="*/ 59532 h 1123950"/>
              <a:gd name="connsiteX217" fmla="*/ 754856 w 1616869"/>
              <a:gd name="connsiteY217" fmla="*/ 59532 h 1123950"/>
              <a:gd name="connsiteX218" fmla="*/ 783431 w 1616869"/>
              <a:gd name="connsiteY218" fmla="*/ 38100 h 1123950"/>
              <a:gd name="connsiteX219" fmla="*/ 800100 w 1616869"/>
              <a:gd name="connsiteY219" fmla="*/ 33338 h 1123950"/>
              <a:gd name="connsiteX220" fmla="*/ 800100 w 1616869"/>
              <a:gd name="connsiteY220" fmla="*/ 33338 h 1123950"/>
              <a:gd name="connsiteX221" fmla="*/ 819150 w 1616869"/>
              <a:gd name="connsiteY221" fmla="*/ 61913 h 1123950"/>
              <a:gd name="connsiteX222" fmla="*/ 823913 w 1616869"/>
              <a:gd name="connsiteY222" fmla="*/ 90488 h 1123950"/>
              <a:gd name="connsiteX223" fmla="*/ 835819 w 1616869"/>
              <a:gd name="connsiteY223" fmla="*/ 109538 h 1123950"/>
              <a:gd name="connsiteX224" fmla="*/ 850106 w 1616869"/>
              <a:gd name="connsiteY224" fmla="*/ 145257 h 1123950"/>
              <a:gd name="connsiteX225" fmla="*/ 869156 w 1616869"/>
              <a:gd name="connsiteY225" fmla="*/ 154782 h 1123950"/>
              <a:gd name="connsiteX226" fmla="*/ 888206 w 1616869"/>
              <a:gd name="connsiteY226" fmla="*/ 154782 h 1123950"/>
              <a:gd name="connsiteX227" fmla="*/ 935831 w 1616869"/>
              <a:gd name="connsiteY227" fmla="*/ 150019 h 1123950"/>
              <a:gd name="connsiteX228" fmla="*/ 957263 w 1616869"/>
              <a:gd name="connsiteY228" fmla="*/ 138113 h 1123950"/>
              <a:gd name="connsiteX229" fmla="*/ 995363 w 1616869"/>
              <a:gd name="connsiteY229" fmla="*/ 140494 h 1123950"/>
              <a:gd name="connsiteX230" fmla="*/ 1071563 w 1616869"/>
              <a:gd name="connsiteY230" fmla="*/ 138113 h 1123950"/>
              <a:gd name="connsiteX231" fmla="*/ 1090613 w 1616869"/>
              <a:gd name="connsiteY231" fmla="*/ 147638 h 1123950"/>
              <a:gd name="connsiteX232" fmla="*/ 1097756 w 1616869"/>
              <a:gd name="connsiteY232" fmla="*/ 152400 h 1123950"/>
              <a:gd name="connsiteX233" fmla="*/ 1121569 w 1616869"/>
              <a:gd name="connsiteY233" fmla="*/ 123825 h 1123950"/>
              <a:gd name="connsiteX234" fmla="*/ 1133475 w 1616869"/>
              <a:gd name="connsiteY234" fmla="*/ 97632 h 1123950"/>
              <a:gd name="connsiteX235" fmla="*/ 1173956 w 1616869"/>
              <a:gd name="connsiteY235" fmla="*/ 50007 h 1123950"/>
              <a:gd name="connsiteX236" fmla="*/ 1202531 w 1616869"/>
              <a:gd name="connsiteY236" fmla="*/ 35719 h 1123950"/>
              <a:gd name="connsiteX237" fmla="*/ 1238250 w 1616869"/>
              <a:gd name="connsiteY237" fmla="*/ 42863 h 1123950"/>
              <a:gd name="connsiteX238" fmla="*/ 1259681 w 1616869"/>
              <a:gd name="connsiteY238" fmla="*/ 21432 h 1123950"/>
              <a:gd name="connsiteX239" fmla="*/ 1276350 w 1616869"/>
              <a:gd name="connsiteY239" fmla="*/ 2382 h 1123950"/>
              <a:gd name="connsiteX240" fmla="*/ 1302544 w 1616869"/>
              <a:gd name="connsiteY240" fmla="*/ 0 h 1123950"/>
              <a:gd name="connsiteX241" fmla="*/ 1338263 w 1616869"/>
              <a:gd name="connsiteY241" fmla="*/ 7144 h 1123950"/>
              <a:gd name="connsiteX242" fmla="*/ 1393031 w 1616869"/>
              <a:gd name="connsiteY242" fmla="*/ 26194 h 1123950"/>
              <a:gd name="connsiteX243" fmla="*/ 1414463 w 1616869"/>
              <a:gd name="connsiteY243" fmla="*/ 40482 h 1123950"/>
              <a:gd name="connsiteX244" fmla="*/ 1421606 w 1616869"/>
              <a:gd name="connsiteY244" fmla="*/ 52388 h 1123950"/>
              <a:gd name="connsiteX245" fmla="*/ 1435894 w 1616869"/>
              <a:gd name="connsiteY245" fmla="*/ 64294 h 1123950"/>
              <a:gd name="connsiteX246" fmla="*/ 1452563 w 1616869"/>
              <a:gd name="connsiteY246" fmla="*/ 95250 h 1123950"/>
              <a:gd name="connsiteX247" fmla="*/ 1469231 w 1616869"/>
              <a:gd name="connsiteY247" fmla="*/ 100013 h 1123950"/>
              <a:gd name="connsiteX248" fmla="*/ 1500188 w 1616869"/>
              <a:gd name="connsiteY248" fmla="*/ 102394 h 1123950"/>
              <a:gd name="connsiteX249" fmla="*/ 1535906 w 1616869"/>
              <a:gd name="connsiteY249" fmla="*/ 104775 h 1123950"/>
              <a:gd name="connsiteX250" fmla="*/ 1585913 w 1616869"/>
              <a:gd name="connsiteY250" fmla="*/ 109538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616869" h="1123950">
                <a:moveTo>
                  <a:pt x="1585913" y="109538"/>
                </a:moveTo>
                <a:lnTo>
                  <a:pt x="1576388" y="169069"/>
                </a:lnTo>
                <a:lnTo>
                  <a:pt x="1562100" y="176213"/>
                </a:lnTo>
                <a:lnTo>
                  <a:pt x="1543050" y="180975"/>
                </a:lnTo>
                <a:lnTo>
                  <a:pt x="1528763" y="200025"/>
                </a:lnTo>
                <a:lnTo>
                  <a:pt x="1514475" y="216694"/>
                </a:lnTo>
                <a:lnTo>
                  <a:pt x="1514475" y="233363"/>
                </a:lnTo>
                <a:lnTo>
                  <a:pt x="1514475" y="250032"/>
                </a:lnTo>
                <a:lnTo>
                  <a:pt x="1507331" y="290513"/>
                </a:lnTo>
                <a:lnTo>
                  <a:pt x="1507331" y="300038"/>
                </a:lnTo>
                <a:lnTo>
                  <a:pt x="1512094" y="309563"/>
                </a:lnTo>
                <a:lnTo>
                  <a:pt x="1519238" y="333375"/>
                </a:lnTo>
                <a:lnTo>
                  <a:pt x="1528763" y="364332"/>
                </a:lnTo>
                <a:lnTo>
                  <a:pt x="1535906" y="388144"/>
                </a:lnTo>
                <a:lnTo>
                  <a:pt x="1543050" y="419100"/>
                </a:lnTo>
                <a:lnTo>
                  <a:pt x="1545431" y="433388"/>
                </a:lnTo>
                <a:lnTo>
                  <a:pt x="1574006" y="447675"/>
                </a:lnTo>
                <a:lnTo>
                  <a:pt x="1583531" y="452438"/>
                </a:lnTo>
                <a:lnTo>
                  <a:pt x="1581150" y="461963"/>
                </a:lnTo>
                <a:lnTo>
                  <a:pt x="1566863" y="483394"/>
                </a:lnTo>
                <a:lnTo>
                  <a:pt x="1545431" y="504825"/>
                </a:lnTo>
                <a:lnTo>
                  <a:pt x="1533525" y="531019"/>
                </a:lnTo>
                <a:lnTo>
                  <a:pt x="1535906" y="540544"/>
                </a:lnTo>
                <a:lnTo>
                  <a:pt x="1550194" y="545307"/>
                </a:lnTo>
                <a:lnTo>
                  <a:pt x="1550194" y="545307"/>
                </a:lnTo>
                <a:lnTo>
                  <a:pt x="1578769" y="557213"/>
                </a:lnTo>
                <a:lnTo>
                  <a:pt x="1590675" y="592932"/>
                </a:lnTo>
                <a:lnTo>
                  <a:pt x="1597819" y="619125"/>
                </a:lnTo>
                <a:lnTo>
                  <a:pt x="1612106" y="647700"/>
                </a:lnTo>
                <a:lnTo>
                  <a:pt x="1616869" y="664369"/>
                </a:lnTo>
                <a:lnTo>
                  <a:pt x="1614488" y="697707"/>
                </a:lnTo>
                <a:lnTo>
                  <a:pt x="1574006" y="719138"/>
                </a:lnTo>
                <a:lnTo>
                  <a:pt x="1552575" y="731044"/>
                </a:lnTo>
                <a:lnTo>
                  <a:pt x="1550194" y="740569"/>
                </a:lnTo>
                <a:lnTo>
                  <a:pt x="1547813" y="752475"/>
                </a:lnTo>
                <a:lnTo>
                  <a:pt x="1552575" y="766763"/>
                </a:lnTo>
                <a:lnTo>
                  <a:pt x="1559719" y="802482"/>
                </a:lnTo>
                <a:lnTo>
                  <a:pt x="1576388" y="826294"/>
                </a:lnTo>
                <a:lnTo>
                  <a:pt x="1581150" y="835819"/>
                </a:lnTo>
                <a:lnTo>
                  <a:pt x="1581150" y="869157"/>
                </a:lnTo>
                <a:cubicBezTo>
                  <a:pt x="1581944" y="890588"/>
                  <a:pt x="1582737" y="912019"/>
                  <a:pt x="1583531" y="933450"/>
                </a:cubicBezTo>
                <a:lnTo>
                  <a:pt x="1585913" y="973932"/>
                </a:lnTo>
                <a:lnTo>
                  <a:pt x="1585913" y="1033463"/>
                </a:lnTo>
                <a:lnTo>
                  <a:pt x="1578769" y="1069182"/>
                </a:lnTo>
                <a:lnTo>
                  <a:pt x="1540669" y="1062038"/>
                </a:lnTo>
                <a:lnTo>
                  <a:pt x="1514475" y="1038225"/>
                </a:lnTo>
                <a:lnTo>
                  <a:pt x="1500188" y="1007269"/>
                </a:lnTo>
                <a:lnTo>
                  <a:pt x="1481138" y="976313"/>
                </a:lnTo>
                <a:lnTo>
                  <a:pt x="1459706" y="945357"/>
                </a:lnTo>
                <a:lnTo>
                  <a:pt x="1459706" y="914400"/>
                </a:lnTo>
                <a:lnTo>
                  <a:pt x="1459706" y="914400"/>
                </a:lnTo>
                <a:lnTo>
                  <a:pt x="1433513" y="871538"/>
                </a:lnTo>
                <a:lnTo>
                  <a:pt x="1433513" y="857250"/>
                </a:lnTo>
                <a:lnTo>
                  <a:pt x="1433513" y="828675"/>
                </a:lnTo>
                <a:lnTo>
                  <a:pt x="1423988" y="821532"/>
                </a:lnTo>
                <a:lnTo>
                  <a:pt x="1404938" y="792957"/>
                </a:lnTo>
                <a:lnTo>
                  <a:pt x="1400175" y="773907"/>
                </a:lnTo>
                <a:lnTo>
                  <a:pt x="1385888" y="754857"/>
                </a:lnTo>
                <a:lnTo>
                  <a:pt x="1366838" y="750094"/>
                </a:lnTo>
                <a:lnTo>
                  <a:pt x="1345406" y="752475"/>
                </a:lnTo>
                <a:lnTo>
                  <a:pt x="1331119" y="762000"/>
                </a:lnTo>
                <a:lnTo>
                  <a:pt x="1314450" y="788194"/>
                </a:lnTo>
                <a:lnTo>
                  <a:pt x="1309688" y="809625"/>
                </a:lnTo>
                <a:lnTo>
                  <a:pt x="1304925" y="816769"/>
                </a:lnTo>
                <a:lnTo>
                  <a:pt x="1288256" y="847725"/>
                </a:lnTo>
                <a:lnTo>
                  <a:pt x="1288256" y="847725"/>
                </a:lnTo>
                <a:lnTo>
                  <a:pt x="1273969" y="881063"/>
                </a:lnTo>
                <a:lnTo>
                  <a:pt x="1262063" y="885825"/>
                </a:lnTo>
                <a:lnTo>
                  <a:pt x="1231106" y="864394"/>
                </a:lnTo>
                <a:lnTo>
                  <a:pt x="1207294" y="840582"/>
                </a:lnTo>
                <a:lnTo>
                  <a:pt x="1200150" y="826294"/>
                </a:lnTo>
                <a:lnTo>
                  <a:pt x="1162050" y="819150"/>
                </a:lnTo>
                <a:lnTo>
                  <a:pt x="1150144" y="823913"/>
                </a:lnTo>
                <a:lnTo>
                  <a:pt x="1116806" y="804863"/>
                </a:lnTo>
                <a:lnTo>
                  <a:pt x="1104900" y="792957"/>
                </a:lnTo>
                <a:lnTo>
                  <a:pt x="1085850" y="792957"/>
                </a:lnTo>
                <a:lnTo>
                  <a:pt x="1071563" y="807244"/>
                </a:lnTo>
                <a:lnTo>
                  <a:pt x="1071563" y="807244"/>
                </a:lnTo>
                <a:lnTo>
                  <a:pt x="1057275" y="833438"/>
                </a:lnTo>
                <a:lnTo>
                  <a:pt x="1038225" y="838200"/>
                </a:lnTo>
                <a:lnTo>
                  <a:pt x="1007269" y="816769"/>
                </a:lnTo>
                <a:lnTo>
                  <a:pt x="1000125" y="807244"/>
                </a:lnTo>
                <a:lnTo>
                  <a:pt x="997744" y="781050"/>
                </a:lnTo>
                <a:lnTo>
                  <a:pt x="990600" y="766763"/>
                </a:lnTo>
                <a:lnTo>
                  <a:pt x="966788" y="757238"/>
                </a:lnTo>
                <a:lnTo>
                  <a:pt x="938213" y="754857"/>
                </a:lnTo>
                <a:lnTo>
                  <a:pt x="938213" y="754857"/>
                </a:lnTo>
                <a:lnTo>
                  <a:pt x="914400" y="766763"/>
                </a:lnTo>
                <a:lnTo>
                  <a:pt x="902494" y="781050"/>
                </a:lnTo>
                <a:lnTo>
                  <a:pt x="902494" y="781050"/>
                </a:lnTo>
                <a:lnTo>
                  <a:pt x="895350" y="812007"/>
                </a:lnTo>
                <a:lnTo>
                  <a:pt x="885825" y="838200"/>
                </a:lnTo>
                <a:lnTo>
                  <a:pt x="852488" y="847725"/>
                </a:lnTo>
                <a:lnTo>
                  <a:pt x="814388" y="845344"/>
                </a:lnTo>
                <a:lnTo>
                  <a:pt x="773906" y="845344"/>
                </a:lnTo>
                <a:lnTo>
                  <a:pt x="747713" y="857250"/>
                </a:lnTo>
                <a:lnTo>
                  <a:pt x="740569" y="864394"/>
                </a:lnTo>
                <a:lnTo>
                  <a:pt x="728663" y="840582"/>
                </a:lnTo>
                <a:lnTo>
                  <a:pt x="723900" y="812007"/>
                </a:lnTo>
                <a:lnTo>
                  <a:pt x="723900" y="812007"/>
                </a:lnTo>
                <a:lnTo>
                  <a:pt x="702469" y="790575"/>
                </a:lnTo>
                <a:lnTo>
                  <a:pt x="692944" y="788194"/>
                </a:lnTo>
                <a:lnTo>
                  <a:pt x="661988" y="785813"/>
                </a:lnTo>
                <a:lnTo>
                  <a:pt x="595313" y="797719"/>
                </a:lnTo>
                <a:lnTo>
                  <a:pt x="564356" y="790575"/>
                </a:lnTo>
                <a:lnTo>
                  <a:pt x="535781" y="766763"/>
                </a:lnTo>
                <a:lnTo>
                  <a:pt x="521494" y="742950"/>
                </a:lnTo>
                <a:lnTo>
                  <a:pt x="511969" y="726282"/>
                </a:lnTo>
                <a:lnTo>
                  <a:pt x="452438" y="731044"/>
                </a:lnTo>
                <a:lnTo>
                  <a:pt x="407194" y="738188"/>
                </a:lnTo>
                <a:lnTo>
                  <a:pt x="376238" y="738188"/>
                </a:lnTo>
                <a:lnTo>
                  <a:pt x="359569" y="747713"/>
                </a:lnTo>
                <a:lnTo>
                  <a:pt x="342900" y="754857"/>
                </a:lnTo>
                <a:lnTo>
                  <a:pt x="350044" y="771525"/>
                </a:lnTo>
                <a:lnTo>
                  <a:pt x="366713" y="790575"/>
                </a:lnTo>
                <a:lnTo>
                  <a:pt x="388144" y="807244"/>
                </a:lnTo>
                <a:lnTo>
                  <a:pt x="411956" y="821532"/>
                </a:lnTo>
                <a:lnTo>
                  <a:pt x="426244" y="835819"/>
                </a:lnTo>
                <a:lnTo>
                  <a:pt x="426244" y="835819"/>
                </a:lnTo>
                <a:lnTo>
                  <a:pt x="438150" y="864394"/>
                </a:lnTo>
                <a:lnTo>
                  <a:pt x="440531" y="888207"/>
                </a:lnTo>
                <a:lnTo>
                  <a:pt x="442913" y="904875"/>
                </a:lnTo>
                <a:lnTo>
                  <a:pt x="466725" y="931069"/>
                </a:lnTo>
                <a:lnTo>
                  <a:pt x="466725" y="950119"/>
                </a:lnTo>
                <a:lnTo>
                  <a:pt x="473869" y="973932"/>
                </a:lnTo>
                <a:lnTo>
                  <a:pt x="471488" y="1002507"/>
                </a:lnTo>
                <a:lnTo>
                  <a:pt x="442913" y="1031082"/>
                </a:lnTo>
                <a:lnTo>
                  <a:pt x="442913" y="1031082"/>
                </a:lnTo>
                <a:lnTo>
                  <a:pt x="383381" y="1023938"/>
                </a:lnTo>
                <a:lnTo>
                  <a:pt x="357188" y="1014413"/>
                </a:lnTo>
                <a:lnTo>
                  <a:pt x="340519" y="1004888"/>
                </a:lnTo>
                <a:lnTo>
                  <a:pt x="316706" y="995363"/>
                </a:lnTo>
                <a:lnTo>
                  <a:pt x="297656" y="992982"/>
                </a:lnTo>
                <a:lnTo>
                  <a:pt x="283369" y="1007269"/>
                </a:lnTo>
                <a:lnTo>
                  <a:pt x="276225" y="1021557"/>
                </a:lnTo>
                <a:lnTo>
                  <a:pt x="264319" y="1035844"/>
                </a:lnTo>
                <a:lnTo>
                  <a:pt x="240506" y="1059657"/>
                </a:lnTo>
                <a:lnTo>
                  <a:pt x="226219" y="1085850"/>
                </a:lnTo>
                <a:lnTo>
                  <a:pt x="211931" y="1104900"/>
                </a:lnTo>
                <a:lnTo>
                  <a:pt x="185738" y="1112044"/>
                </a:lnTo>
                <a:lnTo>
                  <a:pt x="150019" y="1121569"/>
                </a:lnTo>
                <a:lnTo>
                  <a:pt x="109538" y="1123950"/>
                </a:lnTo>
                <a:lnTo>
                  <a:pt x="90488" y="1107282"/>
                </a:lnTo>
                <a:lnTo>
                  <a:pt x="107156" y="1085850"/>
                </a:lnTo>
                <a:lnTo>
                  <a:pt x="107156" y="1085850"/>
                </a:lnTo>
                <a:lnTo>
                  <a:pt x="123825" y="1052513"/>
                </a:lnTo>
                <a:lnTo>
                  <a:pt x="128588" y="1031082"/>
                </a:lnTo>
                <a:lnTo>
                  <a:pt x="128588" y="1031082"/>
                </a:lnTo>
                <a:lnTo>
                  <a:pt x="114300" y="995363"/>
                </a:lnTo>
                <a:lnTo>
                  <a:pt x="95250" y="983457"/>
                </a:lnTo>
                <a:lnTo>
                  <a:pt x="64294" y="969169"/>
                </a:lnTo>
                <a:lnTo>
                  <a:pt x="47625" y="966788"/>
                </a:lnTo>
                <a:lnTo>
                  <a:pt x="33338" y="957263"/>
                </a:lnTo>
                <a:lnTo>
                  <a:pt x="14288" y="942975"/>
                </a:lnTo>
                <a:lnTo>
                  <a:pt x="9525" y="914400"/>
                </a:lnTo>
                <a:lnTo>
                  <a:pt x="0" y="900113"/>
                </a:lnTo>
                <a:lnTo>
                  <a:pt x="9525" y="881063"/>
                </a:lnTo>
                <a:lnTo>
                  <a:pt x="40481" y="862013"/>
                </a:lnTo>
                <a:lnTo>
                  <a:pt x="83344" y="845344"/>
                </a:lnTo>
                <a:lnTo>
                  <a:pt x="114300" y="821532"/>
                </a:lnTo>
                <a:lnTo>
                  <a:pt x="150019" y="797719"/>
                </a:lnTo>
                <a:lnTo>
                  <a:pt x="183356" y="769144"/>
                </a:lnTo>
                <a:lnTo>
                  <a:pt x="209550" y="750094"/>
                </a:lnTo>
                <a:lnTo>
                  <a:pt x="228600" y="733425"/>
                </a:lnTo>
                <a:lnTo>
                  <a:pt x="235744" y="707232"/>
                </a:lnTo>
                <a:lnTo>
                  <a:pt x="245269" y="690563"/>
                </a:lnTo>
                <a:lnTo>
                  <a:pt x="266700" y="673894"/>
                </a:lnTo>
                <a:lnTo>
                  <a:pt x="290513" y="647700"/>
                </a:lnTo>
                <a:lnTo>
                  <a:pt x="302419" y="626269"/>
                </a:lnTo>
                <a:lnTo>
                  <a:pt x="297656" y="590550"/>
                </a:lnTo>
                <a:lnTo>
                  <a:pt x="273844" y="566738"/>
                </a:lnTo>
                <a:lnTo>
                  <a:pt x="240506" y="547688"/>
                </a:lnTo>
                <a:lnTo>
                  <a:pt x="209550" y="531019"/>
                </a:lnTo>
                <a:lnTo>
                  <a:pt x="183356" y="514350"/>
                </a:lnTo>
                <a:lnTo>
                  <a:pt x="152400" y="516732"/>
                </a:lnTo>
                <a:lnTo>
                  <a:pt x="123825" y="516732"/>
                </a:lnTo>
                <a:lnTo>
                  <a:pt x="92869" y="504825"/>
                </a:lnTo>
                <a:lnTo>
                  <a:pt x="78581" y="485775"/>
                </a:lnTo>
                <a:lnTo>
                  <a:pt x="61913" y="452438"/>
                </a:lnTo>
                <a:lnTo>
                  <a:pt x="52388" y="438150"/>
                </a:lnTo>
                <a:lnTo>
                  <a:pt x="50006" y="404813"/>
                </a:lnTo>
                <a:lnTo>
                  <a:pt x="69056" y="392907"/>
                </a:lnTo>
                <a:lnTo>
                  <a:pt x="90488" y="373857"/>
                </a:lnTo>
                <a:lnTo>
                  <a:pt x="111919" y="347663"/>
                </a:lnTo>
                <a:lnTo>
                  <a:pt x="142875" y="342900"/>
                </a:lnTo>
                <a:lnTo>
                  <a:pt x="154781" y="309563"/>
                </a:lnTo>
                <a:lnTo>
                  <a:pt x="207169" y="273844"/>
                </a:lnTo>
                <a:lnTo>
                  <a:pt x="247650" y="259557"/>
                </a:lnTo>
                <a:lnTo>
                  <a:pt x="257175" y="245269"/>
                </a:lnTo>
                <a:lnTo>
                  <a:pt x="250031" y="230982"/>
                </a:lnTo>
                <a:lnTo>
                  <a:pt x="250031" y="204788"/>
                </a:lnTo>
                <a:lnTo>
                  <a:pt x="242888" y="195263"/>
                </a:lnTo>
                <a:lnTo>
                  <a:pt x="245269" y="176213"/>
                </a:lnTo>
                <a:lnTo>
                  <a:pt x="271463" y="169069"/>
                </a:lnTo>
                <a:lnTo>
                  <a:pt x="307181" y="173832"/>
                </a:lnTo>
                <a:lnTo>
                  <a:pt x="311944" y="157163"/>
                </a:lnTo>
                <a:lnTo>
                  <a:pt x="319088" y="130969"/>
                </a:lnTo>
                <a:lnTo>
                  <a:pt x="319088" y="116682"/>
                </a:lnTo>
                <a:lnTo>
                  <a:pt x="319088" y="92869"/>
                </a:lnTo>
                <a:lnTo>
                  <a:pt x="342900" y="78582"/>
                </a:lnTo>
                <a:lnTo>
                  <a:pt x="373856" y="40482"/>
                </a:lnTo>
                <a:lnTo>
                  <a:pt x="419100" y="50007"/>
                </a:lnTo>
                <a:lnTo>
                  <a:pt x="438150" y="66675"/>
                </a:lnTo>
                <a:lnTo>
                  <a:pt x="461963" y="83344"/>
                </a:lnTo>
                <a:lnTo>
                  <a:pt x="461963" y="111919"/>
                </a:lnTo>
                <a:lnTo>
                  <a:pt x="464344" y="147638"/>
                </a:lnTo>
                <a:lnTo>
                  <a:pt x="471488" y="154782"/>
                </a:lnTo>
                <a:lnTo>
                  <a:pt x="526256" y="159544"/>
                </a:lnTo>
                <a:lnTo>
                  <a:pt x="557213" y="169069"/>
                </a:lnTo>
                <a:lnTo>
                  <a:pt x="590550" y="178594"/>
                </a:lnTo>
                <a:lnTo>
                  <a:pt x="609600" y="171450"/>
                </a:lnTo>
                <a:lnTo>
                  <a:pt x="666750" y="119063"/>
                </a:lnTo>
                <a:lnTo>
                  <a:pt x="688181" y="100013"/>
                </a:lnTo>
                <a:lnTo>
                  <a:pt x="690563" y="78582"/>
                </a:lnTo>
                <a:lnTo>
                  <a:pt x="700088" y="66675"/>
                </a:lnTo>
                <a:lnTo>
                  <a:pt x="714375" y="59532"/>
                </a:lnTo>
                <a:lnTo>
                  <a:pt x="731044" y="59532"/>
                </a:lnTo>
                <a:lnTo>
                  <a:pt x="754856" y="59532"/>
                </a:lnTo>
                <a:lnTo>
                  <a:pt x="783431" y="38100"/>
                </a:lnTo>
                <a:lnTo>
                  <a:pt x="800100" y="33338"/>
                </a:lnTo>
                <a:lnTo>
                  <a:pt x="800100" y="33338"/>
                </a:lnTo>
                <a:lnTo>
                  <a:pt x="819150" y="61913"/>
                </a:lnTo>
                <a:lnTo>
                  <a:pt x="823913" y="90488"/>
                </a:lnTo>
                <a:lnTo>
                  <a:pt x="835819" y="109538"/>
                </a:lnTo>
                <a:lnTo>
                  <a:pt x="850106" y="145257"/>
                </a:lnTo>
                <a:lnTo>
                  <a:pt x="869156" y="154782"/>
                </a:lnTo>
                <a:lnTo>
                  <a:pt x="888206" y="154782"/>
                </a:lnTo>
                <a:lnTo>
                  <a:pt x="935831" y="150019"/>
                </a:lnTo>
                <a:lnTo>
                  <a:pt x="957263" y="138113"/>
                </a:lnTo>
                <a:lnTo>
                  <a:pt x="995363" y="140494"/>
                </a:lnTo>
                <a:lnTo>
                  <a:pt x="1071563" y="138113"/>
                </a:lnTo>
                <a:lnTo>
                  <a:pt x="1090613" y="147638"/>
                </a:lnTo>
                <a:lnTo>
                  <a:pt x="1097756" y="152400"/>
                </a:lnTo>
                <a:lnTo>
                  <a:pt x="1121569" y="123825"/>
                </a:lnTo>
                <a:lnTo>
                  <a:pt x="1133475" y="97632"/>
                </a:lnTo>
                <a:lnTo>
                  <a:pt x="1173956" y="50007"/>
                </a:lnTo>
                <a:lnTo>
                  <a:pt x="1202531" y="35719"/>
                </a:lnTo>
                <a:lnTo>
                  <a:pt x="1238250" y="42863"/>
                </a:lnTo>
                <a:lnTo>
                  <a:pt x="1259681" y="21432"/>
                </a:lnTo>
                <a:lnTo>
                  <a:pt x="1276350" y="2382"/>
                </a:lnTo>
                <a:lnTo>
                  <a:pt x="1302544" y="0"/>
                </a:lnTo>
                <a:lnTo>
                  <a:pt x="1338263" y="7144"/>
                </a:lnTo>
                <a:lnTo>
                  <a:pt x="1393031" y="26194"/>
                </a:lnTo>
                <a:lnTo>
                  <a:pt x="1414463" y="40482"/>
                </a:lnTo>
                <a:lnTo>
                  <a:pt x="1421606" y="52388"/>
                </a:lnTo>
                <a:lnTo>
                  <a:pt x="1435894" y="64294"/>
                </a:lnTo>
                <a:lnTo>
                  <a:pt x="1452563" y="95250"/>
                </a:lnTo>
                <a:lnTo>
                  <a:pt x="1469231" y="100013"/>
                </a:lnTo>
                <a:lnTo>
                  <a:pt x="1500188" y="102394"/>
                </a:lnTo>
                <a:lnTo>
                  <a:pt x="1535906" y="104775"/>
                </a:lnTo>
                <a:lnTo>
                  <a:pt x="1585913" y="1095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TextBox 20"/>
          <p:cNvSpPr txBox="1"/>
          <p:nvPr/>
        </p:nvSpPr>
        <p:spPr>
          <a:xfrm>
            <a:off x="4045718" y="1861386"/>
            <a:ext cx="14097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Nordwestschweiz</a:t>
            </a:r>
            <a:endParaRPr lang="fr-CH" sz="1200" dirty="0"/>
          </a:p>
        </p:txBody>
      </p:sp>
      <p:sp>
        <p:nvSpPr>
          <p:cNvPr id="27" name="Freeform 26"/>
          <p:cNvSpPr/>
          <p:nvPr/>
        </p:nvSpPr>
        <p:spPr>
          <a:xfrm>
            <a:off x="3104648" y="2206330"/>
            <a:ext cx="2419350" cy="3086100"/>
          </a:xfrm>
          <a:custGeom>
            <a:avLst/>
            <a:gdLst>
              <a:gd name="connsiteX0" fmla="*/ 3810 w 2419350"/>
              <a:gd name="connsiteY0" fmla="*/ 327660 h 3086100"/>
              <a:gd name="connsiteX1" fmla="*/ 80010 w 2419350"/>
              <a:gd name="connsiteY1" fmla="*/ 342900 h 3086100"/>
              <a:gd name="connsiteX2" fmla="*/ 114300 w 2419350"/>
              <a:gd name="connsiteY2" fmla="*/ 297180 h 3086100"/>
              <a:gd name="connsiteX3" fmla="*/ 121920 w 2419350"/>
              <a:gd name="connsiteY3" fmla="*/ 289560 h 3086100"/>
              <a:gd name="connsiteX4" fmla="*/ 156210 w 2419350"/>
              <a:gd name="connsiteY4" fmla="*/ 289560 h 3086100"/>
              <a:gd name="connsiteX5" fmla="*/ 198120 w 2419350"/>
              <a:gd name="connsiteY5" fmla="*/ 278130 h 3086100"/>
              <a:gd name="connsiteX6" fmla="*/ 232410 w 2419350"/>
              <a:gd name="connsiteY6" fmla="*/ 259080 h 3086100"/>
              <a:gd name="connsiteX7" fmla="*/ 259080 w 2419350"/>
              <a:gd name="connsiteY7" fmla="*/ 236220 h 3086100"/>
              <a:gd name="connsiteX8" fmla="*/ 270510 w 2419350"/>
              <a:gd name="connsiteY8" fmla="*/ 209550 h 3086100"/>
              <a:gd name="connsiteX9" fmla="*/ 281940 w 2419350"/>
              <a:gd name="connsiteY9" fmla="*/ 182880 h 3086100"/>
              <a:gd name="connsiteX10" fmla="*/ 285750 w 2419350"/>
              <a:gd name="connsiteY10" fmla="*/ 160020 h 3086100"/>
              <a:gd name="connsiteX11" fmla="*/ 297180 w 2419350"/>
              <a:gd name="connsiteY11" fmla="*/ 140970 h 3086100"/>
              <a:gd name="connsiteX12" fmla="*/ 331470 w 2419350"/>
              <a:gd name="connsiteY12" fmla="*/ 148590 h 3086100"/>
              <a:gd name="connsiteX13" fmla="*/ 358140 w 2419350"/>
              <a:gd name="connsiteY13" fmla="*/ 163830 h 3086100"/>
              <a:gd name="connsiteX14" fmla="*/ 403860 w 2419350"/>
              <a:gd name="connsiteY14" fmla="*/ 156210 h 3086100"/>
              <a:gd name="connsiteX15" fmla="*/ 419100 w 2419350"/>
              <a:gd name="connsiteY15" fmla="*/ 148590 h 3086100"/>
              <a:gd name="connsiteX16" fmla="*/ 430530 w 2419350"/>
              <a:gd name="connsiteY16" fmla="*/ 133350 h 3086100"/>
              <a:gd name="connsiteX17" fmla="*/ 430530 w 2419350"/>
              <a:gd name="connsiteY17" fmla="*/ 114300 h 3086100"/>
              <a:gd name="connsiteX18" fmla="*/ 430530 w 2419350"/>
              <a:gd name="connsiteY18" fmla="*/ 102870 h 3086100"/>
              <a:gd name="connsiteX19" fmla="*/ 434340 w 2419350"/>
              <a:gd name="connsiteY19" fmla="*/ 80010 h 3086100"/>
              <a:gd name="connsiteX20" fmla="*/ 453390 w 2419350"/>
              <a:gd name="connsiteY20" fmla="*/ 60960 h 3086100"/>
              <a:gd name="connsiteX21" fmla="*/ 453390 w 2419350"/>
              <a:gd name="connsiteY21" fmla="*/ 60960 h 3086100"/>
              <a:gd name="connsiteX22" fmla="*/ 495300 w 2419350"/>
              <a:gd name="connsiteY22" fmla="*/ 49530 h 3086100"/>
              <a:gd name="connsiteX23" fmla="*/ 495300 w 2419350"/>
              <a:gd name="connsiteY23" fmla="*/ 49530 h 3086100"/>
              <a:gd name="connsiteX24" fmla="*/ 529590 w 2419350"/>
              <a:gd name="connsiteY24" fmla="*/ 49530 h 3086100"/>
              <a:gd name="connsiteX25" fmla="*/ 563880 w 2419350"/>
              <a:gd name="connsiteY25" fmla="*/ 80010 h 3086100"/>
              <a:gd name="connsiteX26" fmla="*/ 598170 w 2419350"/>
              <a:gd name="connsiteY26" fmla="*/ 80010 h 3086100"/>
              <a:gd name="connsiteX27" fmla="*/ 640080 w 2419350"/>
              <a:gd name="connsiteY27" fmla="*/ 72390 h 3086100"/>
              <a:gd name="connsiteX28" fmla="*/ 670560 w 2419350"/>
              <a:gd name="connsiteY28" fmla="*/ 57150 h 3086100"/>
              <a:gd name="connsiteX29" fmla="*/ 704850 w 2419350"/>
              <a:gd name="connsiteY29" fmla="*/ 41910 h 3086100"/>
              <a:gd name="connsiteX30" fmla="*/ 754380 w 2419350"/>
              <a:gd name="connsiteY30" fmla="*/ 15240 h 3086100"/>
              <a:gd name="connsiteX31" fmla="*/ 777240 w 2419350"/>
              <a:gd name="connsiteY31" fmla="*/ 3810 h 3086100"/>
              <a:gd name="connsiteX32" fmla="*/ 800100 w 2419350"/>
              <a:gd name="connsiteY32" fmla="*/ 0 h 3086100"/>
              <a:gd name="connsiteX33" fmla="*/ 822960 w 2419350"/>
              <a:gd name="connsiteY33" fmla="*/ 7620 h 3086100"/>
              <a:gd name="connsiteX34" fmla="*/ 861060 w 2419350"/>
              <a:gd name="connsiteY34" fmla="*/ 15240 h 3086100"/>
              <a:gd name="connsiteX35" fmla="*/ 899160 w 2419350"/>
              <a:gd name="connsiteY35" fmla="*/ 19050 h 3086100"/>
              <a:gd name="connsiteX36" fmla="*/ 929640 w 2419350"/>
              <a:gd name="connsiteY36" fmla="*/ 26670 h 3086100"/>
              <a:gd name="connsiteX37" fmla="*/ 952500 w 2419350"/>
              <a:gd name="connsiteY37" fmla="*/ 34290 h 3086100"/>
              <a:gd name="connsiteX38" fmla="*/ 963930 w 2419350"/>
              <a:gd name="connsiteY38" fmla="*/ 38100 h 3086100"/>
              <a:gd name="connsiteX39" fmla="*/ 952500 w 2419350"/>
              <a:gd name="connsiteY39" fmla="*/ 68580 h 3086100"/>
              <a:gd name="connsiteX40" fmla="*/ 929640 w 2419350"/>
              <a:gd name="connsiteY40" fmla="*/ 83820 h 3086100"/>
              <a:gd name="connsiteX41" fmla="*/ 906780 w 2419350"/>
              <a:gd name="connsiteY41" fmla="*/ 110490 h 3086100"/>
              <a:gd name="connsiteX42" fmla="*/ 868680 w 2419350"/>
              <a:gd name="connsiteY42" fmla="*/ 133350 h 3086100"/>
              <a:gd name="connsiteX43" fmla="*/ 842010 w 2419350"/>
              <a:gd name="connsiteY43" fmla="*/ 156210 h 3086100"/>
              <a:gd name="connsiteX44" fmla="*/ 842010 w 2419350"/>
              <a:gd name="connsiteY44" fmla="*/ 156210 h 3086100"/>
              <a:gd name="connsiteX45" fmla="*/ 788670 w 2419350"/>
              <a:gd name="connsiteY45" fmla="*/ 198120 h 3086100"/>
              <a:gd name="connsiteX46" fmla="*/ 765810 w 2419350"/>
              <a:gd name="connsiteY46" fmla="*/ 198120 h 3086100"/>
              <a:gd name="connsiteX47" fmla="*/ 739140 w 2419350"/>
              <a:gd name="connsiteY47" fmla="*/ 217170 h 3086100"/>
              <a:gd name="connsiteX48" fmla="*/ 723900 w 2419350"/>
              <a:gd name="connsiteY48" fmla="*/ 236220 h 3086100"/>
              <a:gd name="connsiteX49" fmla="*/ 723900 w 2419350"/>
              <a:gd name="connsiteY49" fmla="*/ 247650 h 3086100"/>
              <a:gd name="connsiteX50" fmla="*/ 735330 w 2419350"/>
              <a:gd name="connsiteY50" fmla="*/ 251460 h 3086100"/>
              <a:gd name="connsiteX51" fmla="*/ 735330 w 2419350"/>
              <a:gd name="connsiteY51" fmla="*/ 281940 h 3086100"/>
              <a:gd name="connsiteX52" fmla="*/ 750570 w 2419350"/>
              <a:gd name="connsiteY52" fmla="*/ 293370 h 3086100"/>
              <a:gd name="connsiteX53" fmla="*/ 796290 w 2419350"/>
              <a:gd name="connsiteY53" fmla="*/ 320040 h 3086100"/>
              <a:gd name="connsiteX54" fmla="*/ 838200 w 2419350"/>
              <a:gd name="connsiteY54" fmla="*/ 331470 h 3086100"/>
              <a:gd name="connsiteX55" fmla="*/ 842010 w 2419350"/>
              <a:gd name="connsiteY55" fmla="*/ 373380 h 3086100"/>
              <a:gd name="connsiteX56" fmla="*/ 838200 w 2419350"/>
              <a:gd name="connsiteY56" fmla="*/ 396240 h 3086100"/>
              <a:gd name="connsiteX57" fmla="*/ 830580 w 2419350"/>
              <a:gd name="connsiteY57" fmla="*/ 419100 h 3086100"/>
              <a:gd name="connsiteX58" fmla="*/ 822960 w 2419350"/>
              <a:gd name="connsiteY58" fmla="*/ 434340 h 3086100"/>
              <a:gd name="connsiteX59" fmla="*/ 811530 w 2419350"/>
              <a:gd name="connsiteY59" fmla="*/ 449580 h 3086100"/>
              <a:gd name="connsiteX60" fmla="*/ 834390 w 2419350"/>
              <a:gd name="connsiteY60" fmla="*/ 464820 h 3086100"/>
              <a:gd name="connsiteX61" fmla="*/ 872490 w 2419350"/>
              <a:gd name="connsiteY61" fmla="*/ 468630 h 3086100"/>
              <a:gd name="connsiteX62" fmla="*/ 895350 w 2419350"/>
              <a:gd name="connsiteY62" fmla="*/ 461010 h 3086100"/>
              <a:gd name="connsiteX63" fmla="*/ 929640 w 2419350"/>
              <a:gd name="connsiteY63" fmla="*/ 449580 h 3086100"/>
              <a:gd name="connsiteX64" fmla="*/ 948690 w 2419350"/>
              <a:gd name="connsiteY64" fmla="*/ 430530 h 3086100"/>
              <a:gd name="connsiteX65" fmla="*/ 963930 w 2419350"/>
              <a:gd name="connsiteY65" fmla="*/ 400050 h 3086100"/>
              <a:gd name="connsiteX66" fmla="*/ 986790 w 2419350"/>
              <a:gd name="connsiteY66" fmla="*/ 377190 h 3086100"/>
              <a:gd name="connsiteX67" fmla="*/ 1009650 w 2419350"/>
              <a:gd name="connsiteY67" fmla="*/ 350520 h 3086100"/>
              <a:gd name="connsiteX68" fmla="*/ 1017270 w 2419350"/>
              <a:gd name="connsiteY68" fmla="*/ 331470 h 3086100"/>
              <a:gd name="connsiteX69" fmla="*/ 1051560 w 2419350"/>
              <a:gd name="connsiteY69" fmla="*/ 331470 h 3086100"/>
              <a:gd name="connsiteX70" fmla="*/ 1074420 w 2419350"/>
              <a:gd name="connsiteY70" fmla="*/ 350520 h 3086100"/>
              <a:gd name="connsiteX71" fmla="*/ 1093470 w 2419350"/>
              <a:gd name="connsiteY71" fmla="*/ 361950 h 3086100"/>
              <a:gd name="connsiteX72" fmla="*/ 1143000 w 2419350"/>
              <a:gd name="connsiteY72" fmla="*/ 373380 h 3086100"/>
              <a:gd name="connsiteX73" fmla="*/ 1169670 w 2419350"/>
              <a:gd name="connsiteY73" fmla="*/ 369570 h 3086100"/>
              <a:gd name="connsiteX74" fmla="*/ 1188720 w 2419350"/>
              <a:gd name="connsiteY74" fmla="*/ 342900 h 3086100"/>
              <a:gd name="connsiteX75" fmla="*/ 1200150 w 2419350"/>
              <a:gd name="connsiteY75" fmla="*/ 316230 h 3086100"/>
              <a:gd name="connsiteX76" fmla="*/ 1188720 w 2419350"/>
              <a:gd name="connsiteY76" fmla="*/ 274320 h 3086100"/>
              <a:gd name="connsiteX77" fmla="*/ 1173480 w 2419350"/>
              <a:gd name="connsiteY77" fmla="*/ 247650 h 3086100"/>
              <a:gd name="connsiteX78" fmla="*/ 1173480 w 2419350"/>
              <a:gd name="connsiteY78" fmla="*/ 247650 h 3086100"/>
              <a:gd name="connsiteX79" fmla="*/ 1143000 w 2419350"/>
              <a:gd name="connsiteY79" fmla="*/ 228600 h 3086100"/>
              <a:gd name="connsiteX80" fmla="*/ 1150620 w 2419350"/>
              <a:gd name="connsiteY80" fmla="*/ 201930 h 3086100"/>
              <a:gd name="connsiteX81" fmla="*/ 1146810 w 2419350"/>
              <a:gd name="connsiteY81" fmla="*/ 175260 h 3086100"/>
              <a:gd name="connsiteX82" fmla="*/ 1123950 w 2419350"/>
              <a:gd name="connsiteY82" fmla="*/ 156210 h 3086100"/>
              <a:gd name="connsiteX83" fmla="*/ 1104900 w 2419350"/>
              <a:gd name="connsiteY83" fmla="*/ 140970 h 3086100"/>
              <a:gd name="connsiteX84" fmla="*/ 1085850 w 2419350"/>
              <a:gd name="connsiteY84" fmla="*/ 140970 h 3086100"/>
              <a:gd name="connsiteX85" fmla="*/ 1066800 w 2419350"/>
              <a:gd name="connsiteY85" fmla="*/ 110490 h 3086100"/>
              <a:gd name="connsiteX86" fmla="*/ 1059180 w 2419350"/>
              <a:gd name="connsiteY86" fmla="*/ 99060 h 3086100"/>
              <a:gd name="connsiteX87" fmla="*/ 1074420 w 2419350"/>
              <a:gd name="connsiteY87" fmla="*/ 76200 h 3086100"/>
              <a:gd name="connsiteX88" fmla="*/ 1104900 w 2419350"/>
              <a:gd name="connsiteY88" fmla="*/ 76200 h 3086100"/>
              <a:gd name="connsiteX89" fmla="*/ 1146810 w 2419350"/>
              <a:gd name="connsiteY89" fmla="*/ 72390 h 3086100"/>
              <a:gd name="connsiteX90" fmla="*/ 1196340 w 2419350"/>
              <a:gd name="connsiteY90" fmla="*/ 72390 h 3086100"/>
              <a:gd name="connsiteX91" fmla="*/ 1223010 w 2419350"/>
              <a:gd name="connsiteY91" fmla="*/ 60960 h 3086100"/>
              <a:gd name="connsiteX92" fmla="*/ 1245870 w 2419350"/>
              <a:gd name="connsiteY92" fmla="*/ 99060 h 3086100"/>
              <a:gd name="connsiteX93" fmla="*/ 1303020 w 2419350"/>
              <a:gd name="connsiteY93" fmla="*/ 144780 h 3086100"/>
              <a:gd name="connsiteX94" fmla="*/ 1325880 w 2419350"/>
              <a:gd name="connsiteY94" fmla="*/ 137160 h 3086100"/>
              <a:gd name="connsiteX95" fmla="*/ 1379220 w 2419350"/>
              <a:gd name="connsiteY95" fmla="*/ 125730 h 3086100"/>
              <a:gd name="connsiteX96" fmla="*/ 1413510 w 2419350"/>
              <a:gd name="connsiteY96" fmla="*/ 125730 h 3086100"/>
              <a:gd name="connsiteX97" fmla="*/ 1440180 w 2419350"/>
              <a:gd name="connsiteY97" fmla="*/ 133350 h 3086100"/>
              <a:gd name="connsiteX98" fmla="*/ 1459230 w 2419350"/>
              <a:gd name="connsiteY98" fmla="*/ 213360 h 3086100"/>
              <a:gd name="connsiteX99" fmla="*/ 1482090 w 2419350"/>
              <a:gd name="connsiteY99" fmla="*/ 266700 h 3086100"/>
              <a:gd name="connsiteX100" fmla="*/ 1504950 w 2419350"/>
              <a:gd name="connsiteY100" fmla="*/ 327660 h 3086100"/>
              <a:gd name="connsiteX101" fmla="*/ 1520190 w 2419350"/>
              <a:gd name="connsiteY101" fmla="*/ 392430 h 3086100"/>
              <a:gd name="connsiteX102" fmla="*/ 1520190 w 2419350"/>
              <a:gd name="connsiteY102" fmla="*/ 426720 h 3086100"/>
              <a:gd name="connsiteX103" fmla="*/ 1501140 w 2419350"/>
              <a:gd name="connsiteY103" fmla="*/ 495300 h 3086100"/>
              <a:gd name="connsiteX104" fmla="*/ 1489710 w 2419350"/>
              <a:gd name="connsiteY104" fmla="*/ 560070 h 3086100"/>
              <a:gd name="connsiteX105" fmla="*/ 1489710 w 2419350"/>
              <a:gd name="connsiteY105" fmla="*/ 590550 h 3086100"/>
              <a:gd name="connsiteX106" fmla="*/ 1501140 w 2419350"/>
              <a:gd name="connsiteY106" fmla="*/ 624840 h 3086100"/>
              <a:gd name="connsiteX107" fmla="*/ 1508760 w 2419350"/>
              <a:gd name="connsiteY107" fmla="*/ 666750 h 3086100"/>
              <a:gd name="connsiteX108" fmla="*/ 1520190 w 2419350"/>
              <a:gd name="connsiteY108" fmla="*/ 697230 h 3086100"/>
              <a:gd name="connsiteX109" fmla="*/ 1543050 w 2419350"/>
              <a:gd name="connsiteY109" fmla="*/ 704850 h 3086100"/>
              <a:gd name="connsiteX110" fmla="*/ 1569720 w 2419350"/>
              <a:gd name="connsiteY110" fmla="*/ 708660 h 3086100"/>
              <a:gd name="connsiteX111" fmla="*/ 1604010 w 2419350"/>
              <a:gd name="connsiteY111" fmla="*/ 704850 h 3086100"/>
              <a:gd name="connsiteX112" fmla="*/ 1604010 w 2419350"/>
              <a:gd name="connsiteY112" fmla="*/ 815340 h 3086100"/>
              <a:gd name="connsiteX113" fmla="*/ 1588770 w 2419350"/>
              <a:gd name="connsiteY113" fmla="*/ 834390 h 3086100"/>
              <a:gd name="connsiteX114" fmla="*/ 1577340 w 2419350"/>
              <a:gd name="connsiteY114" fmla="*/ 849630 h 3086100"/>
              <a:gd name="connsiteX115" fmla="*/ 1565910 w 2419350"/>
              <a:gd name="connsiteY115" fmla="*/ 880110 h 3086100"/>
              <a:gd name="connsiteX116" fmla="*/ 1550670 w 2419350"/>
              <a:gd name="connsiteY116" fmla="*/ 891540 h 3086100"/>
              <a:gd name="connsiteX117" fmla="*/ 1531620 w 2419350"/>
              <a:gd name="connsiteY117" fmla="*/ 880110 h 3086100"/>
              <a:gd name="connsiteX118" fmla="*/ 1508760 w 2419350"/>
              <a:gd name="connsiteY118" fmla="*/ 864870 h 3086100"/>
              <a:gd name="connsiteX119" fmla="*/ 1497330 w 2419350"/>
              <a:gd name="connsiteY119" fmla="*/ 887730 h 3086100"/>
              <a:gd name="connsiteX120" fmla="*/ 1493520 w 2419350"/>
              <a:gd name="connsiteY120" fmla="*/ 914400 h 3086100"/>
              <a:gd name="connsiteX121" fmla="*/ 1470660 w 2419350"/>
              <a:gd name="connsiteY121" fmla="*/ 956310 h 3086100"/>
              <a:gd name="connsiteX122" fmla="*/ 1474470 w 2419350"/>
              <a:gd name="connsiteY122" fmla="*/ 975360 h 3086100"/>
              <a:gd name="connsiteX123" fmla="*/ 1478280 w 2419350"/>
              <a:gd name="connsiteY123" fmla="*/ 1017270 h 3086100"/>
              <a:gd name="connsiteX124" fmla="*/ 1493520 w 2419350"/>
              <a:gd name="connsiteY124" fmla="*/ 1028700 h 3086100"/>
              <a:gd name="connsiteX125" fmla="*/ 1493520 w 2419350"/>
              <a:gd name="connsiteY125" fmla="*/ 1051560 h 3086100"/>
              <a:gd name="connsiteX126" fmla="*/ 1539240 w 2419350"/>
              <a:gd name="connsiteY126" fmla="*/ 1085850 h 3086100"/>
              <a:gd name="connsiteX127" fmla="*/ 1588770 w 2419350"/>
              <a:gd name="connsiteY127" fmla="*/ 1135380 h 3086100"/>
              <a:gd name="connsiteX128" fmla="*/ 1638300 w 2419350"/>
              <a:gd name="connsiteY128" fmla="*/ 1196340 h 3086100"/>
              <a:gd name="connsiteX129" fmla="*/ 1676400 w 2419350"/>
              <a:gd name="connsiteY129" fmla="*/ 1196340 h 3086100"/>
              <a:gd name="connsiteX130" fmla="*/ 1714500 w 2419350"/>
              <a:gd name="connsiteY130" fmla="*/ 1196340 h 3086100"/>
              <a:gd name="connsiteX131" fmla="*/ 1733550 w 2419350"/>
              <a:gd name="connsiteY131" fmla="*/ 1188720 h 3086100"/>
              <a:gd name="connsiteX132" fmla="*/ 1775460 w 2419350"/>
              <a:gd name="connsiteY132" fmla="*/ 1181100 h 3086100"/>
              <a:gd name="connsiteX133" fmla="*/ 1824990 w 2419350"/>
              <a:gd name="connsiteY133" fmla="*/ 1192530 h 3086100"/>
              <a:gd name="connsiteX134" fmla="*/ 1855470 w 2419350"/>
              <a:gd name="connsiteY134" fmla="*/ 1207770 h 3086100"/>
              <a:gd name="connsiteX135" fmla="*/ 1893570 w 2419350"/>
              <a:gd name="connsiteY135" fmla="*/ 1230630 h 3086100"/>
              <a:gd name="connsiteX136" fmla="*/ 1920240 w 2419350"/>
              <a:gd name="connsiteY136" fmla="*/ 1234440 h 3086100"/>
              <a:gd name="connsiteX137" fmla="*/ 1969770 w 2419350"/>
              <a:gd name="connsiteY137" fmla="*/ 1234440 h 3086100"/>
              <a:gd name="connsiteX138" fmla="*/ 1969770 w 2419350"/>
              <a:gd name="connsiteY138" fmla="*/ 1234440 h 3086100"/>
              <a:gd name="connsiteX139" fmla="*/ 2023110 w 2419350"/>
              <a:gd name="connsiteY139" fmla="*/ 1223010 h 3086100"/>
              <a:gd name="connsiteX140" fmla="*/ 2110740 w 2419350"/>
              <a:gd name="connsiteY140" fmla="*/ 1253490 h 3086100"/>
              <a:gd name="connsiteX141" fmla="*/ 2141220 w 2419350"/>
              <a:gd name="connsiteY141" fmla="*/ 1242060 h 3086100"/>
              <a:gd name="connsiteX142" fmla="*/ 2183130 w 2419350"/>
              <a:gd name="connsiteY142" fmla="*/ 1223010 h 3086100"/>
              <a:gd name="connsiteX143" fmla="*/ 2205990 w 2419350"/>
              <a:gd name="connsiteY143" fmla="*/ 1200150 h 3086100"/>
              <a:gd name="connsiteX144" fmla="*/ 2228850 w 2419350"/>
              <a:gd name="connsiteY144" fmla="*/ 1188720 h 3086100"/>
              <a:gd name="connsiteX145" fmla="*/ 2240280 w 2419350"/>
              <a:gd name="connsiteY145" fmla="*/ 1177290 h 3086100"/>
              <a:gd name="connsiteX146" fmla="*/ 2274570 w 2419350"/>
              <a:gd name="connsiteY146" fmla="*/ 1184910 h 3086100"/>
              <a:gd name="connsiteX147" fmla="*/ 2305050 w 2419350"/>
              <a:gd name="connsiteY147" fmla="*/ 1203960 h 3086100"/>
              <a:gd name="connsiteX148" fmla="*/ 2339340 w 2419350"/>
              <a:gd name="connsiteY148" fmla="*/ 1219200 h 3086100"/>
              <a:gd name="connsiteX149" fmla="*/ 2343150 w 2419350"/>
              <a:gd name="connsiteY149" fmla="*/ 1245870 h 3086100"/>
              <a:gd name="connsiteX150" fmla="*/ 2343150 w 2419350"/>
              <a:gd name="connsiteY150" fmla="*/ 1268730 h 3086100"/>
              <a:gd name="connsiteX151" fmla="*/ 2362200 w 2419350"/>
              <a:gd name="connsiteY151" fmla="*/ 1306830 h 3086100"/>
              <a:gd name="connsiteX152" fmla="*/ 2377440 w 2419350"/>
              <a:gd name="connsiteY152" fmla="*/ 1333500 h 3086100"/>
              <a:gd name="connsiteX153" fmla="*/ 2377440 w 2419350"/>
              <a:gd name="connsiteY153" fmla="*/ 1333500 h 3086100"/>
              <a:gd name="connsiteX154" fmla="*/ 2366010 w 2419350"/>
              <a:gd name="connsiteY154" fmla="*/ 1394460 h 3086100"/>
              <a:gd name="connsiteX155" fmla="*/ 2358390 w 2419350"/>
              <a:gd name="connsiteY155" fmla="*/ 1405890 h 3086100"/>
              <a:gd name="connsiteX156" fmla="*/ 2327910 w 2419350"/>
              <a:gd name="connsiteY156" fmla="*/ 1409700 h 3086100"/>
              <a:gd name="connsiteX157" fmla="*/ 2312670 w 2419350"/>
              <a:gd name="connsiteY157" fmla="*/ 1409700 h 3086100"/>
              <a:gd name="connsiteX158" fmla="*/ 2301240 w 2419350"/>
              <a:gd name="connsiteY158" fmla="*/ 1432560 h 3086100"/>
              <a:gd name="connsiteX159" fmla="*/ 2305050 w 2419350"/>
              <a:gd name="connsiteY159" fmla="*/ 1459230 h 3086100"/>
              <a:gd name="connsiteX160" fmla="*/ 2305050 w 2419350"/>
              <a:gd name="connsiteY160" fmla="*/ 1493520 h 3086100"/>
              <a:gd name="connsiteX161" fmla="*/ 2320290 w 2419350"/>
              <a:gd name="connsiteY161" fmla="*/ 1512570 h 3086100"/>
              <a:gd name="connsiteX162" fmla="*/ 2324100 w 2419350"/>
              <a:gd name="connsiteY162" fmla="*/ 1550670 h 3086100"/>
              <a:gd name="connsiteX163" fmla="*/ 2320290 w 2419350"/>
              <a:gd name="connsiteY163" fmla="*/ 1600200 h 3086100"/>
              <a:gd name="connsiteX164" fmla="*/ 2320290 w 2419350"/>
              <a:gd name="connsiteY164" fmla="*/ 1649730 h 3086100"/>
              <a:gd name="connsiteX165" fmla="*/ 2331720 w 2419350"/>
              <a:gd name="connsiteY165" fmla="*/ 1699260 h 3086100"/>
              <a:gd name="connsiteX166" fmla="*/ 2362200 w 2419350"/>
              <a:gd name="connsiteY166" fmla="*/ 1722120 h 3086100"/>
              <a:gd name="connsiteX167" fmla="*/ 2392680 w 2419350"/>
              <a:gd name="connsiteY167" fmla="*/ 1741170 h 3086100"/>
              <a:gd name="connsiteX168" fmla="*/ 2419350 w 2419350"/>
              <a:gd name="connsiteY168" fmla="*/ 1756410 h 3086100"/>
              <a:gd name="connsiteX169" fmla="*/ 2388870 w 2419350"/>
              <a:gd name="connsiteY169" fmla="*/ 1779270 h 3086100"/>
              <a:gd name="connsiteX170" fmla="*/ 2373630 w 2419350"/>
              <a:gd name="connsiteY170" fmla="*/ 1805940 h 3086100"/>
              <a:gd name="connsiteX171" fmla="*/ 2339340 w 2419350"/>
              <a:gd name="connsiteY171" fmla="*/ 1817370 h 3086100"/>
              <a:gd name="connsiteX172" fmla="*/ 2320290 w 2419350"/>
              <a:gd name="connsiteY172" fmla="*/ 1813560 h 3086100"/>
              <a:gd name="connsiteX173" fmla="*/ 2301240 w 2419350"/>
              <a:gd name="connsiteY173" fmla="*/ 1824990 h 3086100"/>
              <a:gd name="connsiteX174" fmla="*/ 2289810 w 2419350"/>
              <a:gd name="connsiteY174" fmla="*/ 1836420 h 3086100"/>
              <a:gd name="connsiteX175" fmla="*/ 2278380 w 2419350"/>
              <a:gd name="connsiteY175" fmla="*/ 1847850 h 3086100"/>
              <a:gd name="connsiteX176" fmla="*/ 2278380 w 2419350"/>
              <a:gd name="connsiteY176" fmla="*/ 1874520 h 3086100"/>
              <a:gd name="connsiteX177" fmla="*/ 2274570 w 2419350"/>
              <a:gd name="connsiteY177" fmla="*/ 1901190 h 3086100"/>
              <a:gd name="connsiteX178" fmla="*/ 2194560 w 2419350"/>
              <a:gd name="connsiteY178" fmla="*/ 1946910 h 3086100"/>
              <a:gd name="connsiteX179" fmla="*/ 2148840 w 2419350"/>
              <a:gd name="connsiteY179" fmla="*/ 1973580 h 3086100"/>
              <a:gd name="connsiteX180" fmla="*/ 2133600 w 2419350"/>
              <a:gd name="connsiteY180" fmla="*/ 2007870 h 3086100"/>
              <a:gd name="connsiteX181" fmla="*/ 2133600 w 2419350"/>
              <a:gd name="connsiteY181" fmla="*/ 2007870 h 3086100"/>
              <a:gd name="connsiteX182" fmla="*/ 2148840 w 2419350"/>
              <a:gd name="connsiteY182" fmla="*/ 2045970 h 3086100"/>
              <a:gd name="connsiteX183" fmla="*/ 2171700 w 2419350"/>
              <a:gd name="connsiteY183" fmla="*/ 2065020 h 3086100"/>
              <a:gd name="connsiteX184" fmla="*/ 2160270 w 2419350"/>
              <a:gd name="connsiteY184" fmla="*/ 2087880 h 3086100"/>
              <a:gd name="connsiteX185" fmla="*/ 2129790 w 2419350"/>
              <a:gd name="connsiteY185" fmla="*/ 2110740 h 3086100"/>
              <a:gd name="connsiteX186" fmla="*/ 2091690 w 2419350"/>
              <a:gd name="connsiteY186" fmla="*/ 2122170 h 3086100"/>
              <a:gd name="connsiteX187" fmla="*/ 2053590 w 2419350"/>
              <a:gd name="connsiteY187" fmla="*/ 2145030 h 3086100"/>
              <a:gd name="connsiteX188" fmla="*/ 2034540 w 2419350"/>
              <a:gd name="connsiteY188" fmla="*/ 2175510 h 3086100"/>
              <a:gd name="connsiteX189" fmla="*/ 2030730 w 2419350"/>
              <a:gd name="connsiteY189" fmla="*/ 2209800 h 3086100"/>
              <a:gd name="connsiteX190" fmla="*/ 2007870 w 2419350"/>
              <a:gd name="connsiteY190" fmla="*/ 2228850 h 3086100"/>
              <a:gd name="connsiteX191" fmla="*/ 1969770 w 2419350"/>
              <a:gd name="connsiteY191" fmla="*/ 2236470 h 3086100"/>
              <a:gd name="connsiteX192" fmla="*/ 1916430 w 2419350"/>
              <a:gd name="connsiteY192" fmla="*/ 2259330 h 3086100"/>
              <a:gd name="connsiteX193" fmla="*/ 1885950 w 2419350"/>
              <a:gd name="connsiteY193" fmla="*/ 2270760 h 3086100"/>
              <a:gd name="connsiteX194" fmla="*/ 1847850 w 2419350"/>
              <a:gd name="connsiteY194" fmla="*/ 2286000 h 3086100"/>
              <a:gd name="connsiteX195" fmla="*/ 1828800 w 2419350"/>
              <a:gd name="connsiteY195" fmla="*/ 2335530 h 3086100"/>
              <a:gd name="connsiteX196" fmla="*/ 1821180 w 2419350"/>
              <a:gd name="connsiteY196" fmla="*/ 2366010 h 3086100"/>
              <a:gd name="connsiteX197" fmla="*/ 1847850 w 2419350"/>
              <a:gd name="connsiteY197" fmla="*/ 2392680 h 3086100"/>
              <a:gd name="connsiteX198" fmla="*/ 1870710 w 2419350"/>
              <a:gd name="connsiteY198" fmla="*/ 2419350 h 3086100"/>
              <a:gd name="connsiteX199" fmla="*/ 1889760 w 2419350"/>
              <a:gd name="connsiteY199" fmla="*/ 2453640 h 3086100"/>
              <a:gd name="connsiteX200" fmla="*/ 1905000 w 2419350"/>
              <a:gd name="connsiteY200" fmla="*/ 2487930 h 3086100"/>
              <a:gd name="connsiteX201" fmla="*/ 1916430 w 2419350"/>
              <a:gd name="connsiteY201" fmla="*/ 2518410 h 3086100"/>
              <a:gd name="connsiteX202" fmla="*/ 1924050 w 2419350"/>
              <a:gd name="connsiteY202" fmla="*/ 2564130 h 3086100"/>
              <a:gd name="connsiteX203" fmla="*/ 1897380 w 2419350"/>
              <a:gd name="connsiteY203" fmla="*/ 2583180 h 3086100"/>
              <a:gd name="connsiteX204" fmla="*/ 1885950 w 2419350"/>
              <a:gd name="connsiteY204" fmla="*/ 2621280 h 3086100"/>
              <a:gd name="connsiteX205" fmla="*/ 1855470 w 2419350"/>
              <a:gd name="connsiteY205" fmla="*/ 2647950 h 3086100"/>
              <a:gd name="connsiteX206" fmla="*/ 1821180 w 2419350"/>
              <a:gd name="connsiteY206" fmla="*/ 2667000 h 3086100"/>
              <a:gd name="connsiteX207" fmla="*/ 1783080 w 2419350"/>
              <a:gd name="connsiteY207" fmla="*/ 2674620 h 3086100"/>
              <a:gd name="connsiteX208" fmla="*/ 1756410 w 2419350"/>
              <a:gd name="connsiteY208" fmla="*/ 2689860 h 3086100"/>
              <a:gd name="connsiteX209" fmla="*/ 1725930 w 2419350"/>
              <a:gd name="connsiteY209" fmla="*/ 2712720 h 3086100"/>
              <a:gd name="connsiteX210" fmla="*/ 1703070 w 2419350"/>
              <a:gd name="connsiteY210" fmla="*/ 2743200 h 3086100"/>
              <a:gd name="connsiteX211" fmla="*/ 1703070 w 2419350"/>
              <a:gd name="connsiteY211" fmla="*/ 2766060 h 3086100"/>
              <a:gd name="connsiteX212" fmla="*/ 1706880 w 2419350"/>
              <a:gd name="connsiteY212" fmla="*/ 2800350 h 3086100"/>
              <a:gd name="connsiteX213" fmla="*/ 1703070 w 2419350"/>
              <a:gd name="connsiteY213" fmla="*/ 2865120 h 3086100"/>
              <a:gd name="connsiteX214" fmla="*/ 1691640 w 2419350"/>
              <a:gd name="connsiteY214" fmla="*/ 2872740 h 3086100"/>
              <a:gd name="connsiteX215" fmla="*/ 1684020 w 2419350"/>
              <a:gd name="connsiteY215" fmla="*/ 2918460 h 3086100"/>
              <a:gd name="connsiteX216" fmla="*/ 1630680 w 2419350"/>
              <a:gd name="connsiteY216" fmla="*/ 2922270 h 3086100"/>
              <a:gd name="connsiteX217" fmla="*/ 1554480 w 2419350"/>
              <a:gd name="connsiteY217" fmla="*/ 2929890 h 3086100"/>
              <a:gd name="connsiteX218" fmla="*/ 1504950 w 2419350"/>
              <a:gd name="connsiteY218" fmla="*/ 2952750 h 3086100"/>
              <a:gd name="connsiteX219" fmla="*/ 1489710 w 2419350"/>
              <a:gd name="connsiteY219" fmla="*/ 2979420 h 3086100"/>
              <a:gd name="connsiteX220" fmla="*/ 1466850 w 2419350"/>
              <a:gd name="connsiteY220" fmla="*/ 3002280 h 3086100"/>
              <a:gd name="connsiteX221" fmla="*/ 1474470 w 2419350"/>
              <a:gd name="connsiteY221" fmla="*/ 3044190 h 3086100"/>
              <a:gd name="connsiteX222" fmla="*/ 1474470 w 2419350"/>
              <a:gd name="connsiteY222" fmla="*/ 3074670 h 3086100"/>
              <a:gd name="connsiteX223" fmla="*/ 1466850 w 2419350"/>
              <a:gd name="connsiteY223" fmla="*/ 3086100 h 3086100"/>
              <a:gd name="connsiteX224" fmla="*/ 1447800 w 2419350"/>
              <a:gd name="connsiteY224" fmla="*/ 3086100 h 3086100"/>
              <a:gd name="connsiteX225" fmla="*/ 1413510 w 2419350"/>
              <a:gd name="connsiteY225" fmla="*/ 3082290 h 3086100"/>
              <a:gd name="connsiteX226" fmla="*/ 1386840 w 2419350"/>
              <a:gd name="connsiteY226" fmla="*/ 3074670 h 3086100"/>
              <a:gd name="connsiteX227" fmla="*/ 1306830 w 2419350"/>
              <a:gd name="connsiteY227" fmla="*/ 3067050 h 3086100"/>
              <a:gd name="connsiteX228" fmla="*/ 1306830 w 2419350"/>
              <a:gd name="connsiteY228" fmla="*/ 3067050 h 3086100"/>
              <a:gd name="connsiteX229" fmla="*/ 1261110 w 2419350"/>
              <a:gd name="connsiteY229" fmla="*/ 3059430 h 3086100"/>
              <a:gd name="connsiteX230" fmla="*/ 1226820 w 2419350"/>
              <a:gd name="connsiteY230" fmla="*/ 3036570 h 3086100"/>
              <a:gd name="connsiteX231" fmla="*/ 1192530 w 2419350"/>
              <a:gd name="connsiteY231" fmla="*/ 3013710 h 3086100"/>
              <a:gd name="connsiteX232" fmla="*/ 1173480 w 2419350"/>
              <a:gd name="connsiteY232" fmla="*/ 2983230 h 3086100"/>
              <a:gd name="connsiteX233" fmla="*/ 1158240 w 2419350"/>
              <a:gd name="connsiteY233" fmla="*/ 2956560 h 3086100"/>
              <a:gd name="connsiteX234" fmla="*/ 1146810 w 2419350"/>
              <a:gd name="connsiteY234" fmla="*/ 2948940 h 3086100"/>
              <a:gd name="connsiteX235" fmla="*/ 1123950 w 2419350"/>
              <a:gd name="connsiteY235" fmla="*/ 2960370 h 3086100"/>
              <a:gd name="connsiteX236" fmla="*/ 1089660 w 2419350"/>
              <a:gd name="connsiteY236" fmla="*/ 2967990 h 3086100"/>
              <a:gd name="connsiteX237" fmla="*/ 1059180 w 2419350"/>
              <a:gd name="connsiteY237" fmla="*/ 2960370 h 3086100"/>
              <a:gd name="connsiteX238" fmla="*/ 1013460 w 2419350"/>
              <a:gd name="connsiteY238" fmla="*/ 2948940 h 3086100"/>
              <a:gd name="connsiteX239" fmla="*/ 994410 w 2419350"/>
              <a:gd name="connsiteY239" fmla="*/ 2926080 h 3086100"/>
              <a:gd name="connsiteX240" fmla="*/ 1051560 w 2419350"/>
              <a:gd name="connsiteY240" fmla="*/ 2861310 h 3086100"/>
              <a:gd name="connsiteX241" fmla="*/ 1101090 w 2419350"/>
              <a:gd name="connsiteY241" fmla="*/ 2788920 h 3086100"/>
              <a:gd name="connsiteX242" fmla="*/ 1158240 w 2419350"/>
              <a:gd name="connsiteY242" fmla="*/ 2785110 h 3086100"/>
              <a:gd name="connsiteX243" fmla="*/ 1211580 w 2419350"/>
              <a:gd name="connsiteY243" fmla="*/ 2762250 h 3086100"/>
              <a:gd name="connsiteX244" fmla="*/ 1242060 w 2419350"/>
              <a:gd name="connsiteY244" fmla="*/ 2701290 h 3086100"/>
              <a:gd name="connsiteX245" fmla="*/ 1264920 w 2419350"/>
              <a:gd name="connsiteY245" fmla="*/ 2617470 h 3086100"/>
              <a:gd name="connsiteX246" fmla="*/ 1245870 w 2419350"/>
              <a:gd name="connsiteY246" fmla="*/ 2598420 h 3086100"/>
              <a:gd name="connsiteX247" fmla="*/ 1215390 w 2419350"/>
              <a:gd name="connsiteY247" fmla="*/ 2594610 h 3086100"/>
              <a:gd name="connsiteX248" fmla="*/ 1184910 w 2419350"/>
              <a:gd name="connsiteY248" fmla="*/ 2579370 h 3086100"/>
              <a:gd name="connsiteX249" fmla="*/ 1150620 w 2419350"/>
              <a:gd name="connsiteY249" fmla="*/ 2564130 h 3086100"/>
              <a:gd name="connsiteX250" fmla="*/ 1123950 w 2419350"/>
              <a:gd name="connsiteY250" fmla="*/ 2526030 h 3086100"/>
              <a:gd name="connsiteX251" fmla="*/ 1104900 w 2419350"/>
              <a:gd name="connsiteY251" fmla="*/ 2446020 h 3086100"/>
              <a:gd name="connsiteX252" fmla="*/ 1108710 w 2419350"/>
              <a:gd name="connsiteY252" fmla="*/ 2404110 h 3086100"/>
              <a:gd name="connsiteX253" fmla="*/ 1089660 w 2419350"/>
              <a:gd name="connsiteY253" fmla="*/ 2362200 h 3086100"/>
              <a:gd name="connsiteX254" fmla="*/ 1055370 w 2419350"/>
              <a:gd name="connsiteY254" fmla="*/ 2331720 h 3086100"/>
              <a:gd name="connsiteX255" fmla="*/ 1013460 w 2419350"/>
              <a:gd name="connsiteY255" fmla="*/ 2305050 h 3086100"/>
              <a:gd name="connsiteX256" fmla="*/ 1009650 w 2419350"/>
              <a:gd name="connsiteY256" fmla="*/ 2305050 h 3086100"/>
              <a:gd name="connsiteX257" fmla="*/ 975360 w 2419350"/>
              <a:gd name="connsiteY257" fmla="*/ 2278380 h 3086100"/>
              <a:gd name="connsiteX258" fmla="*/ 918210 w 2419350"/>
              <a:gd name="connsiteY258" fmla="*/ 2228850 h 3086100"/>
              <a:gd name="connsiteX259" fmla="*/ 918210 w 2419350"/>
              <a:gd name="connsiteY259" fmla="*/ 2190750 h 3086100"/>
              <a:gd name="connsiteX260" fmla="*/ 929640 w 2419350"/>
              <a:gd name="connsiteY260" fmla="*/ 2164080 h 3086100"/>
              <a:gd name="connsiteX261" fmla="*/ 933450 w 2419350"/>
              <a:gd name="connsiteY261" fmla="*/ 2137410 h 3086100"/>
              <a:gd name="connsiteX262" fmla="*/ 929640 w 2419350"/>
              <a:gd name="connsiteY262" fmla="*/ 2110740 h 3086100"/>
              <a:gd name="connsiteX263" fmla="*/ 864870 w 2419350"/>
              <a:gd name="connsiteY263" fmla="*/ 2095500 h 3086100"/>
              <a:gd name="connsiteX264" fmla="*/ 811530 w 2419350"/>
              <a:gd name="connsiteY264" fmla="*/ 2091690 h 3086100"/>
              <a:gd name="connsiteX265" fmla="*/ 769620 w 2419350"/>
              <a:gd name="connsiteY265" fmla="*/ 2099310 h 3086100"/>
              <a:gd name="connsiteX266" fmla="*/ 754380 w 2419350"/>
              <a:gd name="connsiteY266" fmla="*/ 2110740 h 3086100"/>
              <a:gd name="connsiteX267" fmla="*/ 746760 w 2419350"/>
              <a:gd name="connsiteY267" fmla="*/ 2125980 h 3086100"/>
              <a:gd name="connsiteX268" fmla="*/ 742950 w 2419350"/>
              <a:gd name="connsiteY268" fmla="*/ 2129790 h 3086100"/>
              <a:gd name="connsiteX269" fmla="*/ 731520 w 2419350"/>
              <a:gd name="connsiteY269" fmla="*/ 2145030 h 3086100"/>
              <a:gd name="connsiteX270" fmla="*/ 720090 w 2419350"/>
              <a:gd name="connsiteY270" fmla="*/ 2145030 h 3086100"/>
              <a:gd name="connsiteX271" fmla="*/ 701040 w 2419350"/>
              <a:gd name="connsiteY271" fmla="*/ 2148840 h 3086100"/>
              <a:gd name="connsiteX272" fmla="*/ 685800 w 2419350"/>
              <a:gd name="connsiteY272" fmla="*/ 2148840 h 3086100"/>
              <a:gd name="connsiteX273" fmla="*/ 666750 w 2419350"/>
              <a:gd name="connsiteY273" fmla="*/ 2160270 h 3086100"/>
              <a:gd name="connsiteX274" fmla="*/ 655320 w 2419350"/>
              <a:gd name="connsiteY274" fmla="*/ 2164080 h 3086100"/>
              <a:gd name="connsiteX275" fmla="*/ 643890 w 2419350"/>
              <a:gd name="connsiteY275" fmla="*/ 2164080 h 3086100"/>
              <a:gd name="connsiteX276" fmla="*/ 628650 w 2419350"/>
              <a:gd name="connsiteY276" fmla="*/ 2148840 h 3086100"/>
              <a:gd name="connsiteX277" fmla="*/ 621030 w 2419350"/>
              <a:gd name="connsiteY277" fmla="*/ 2129790 h 3086100"/>
              <a:gd name="connsiteX278" fmla="*/ 621030 w 2419350"/>
              <a:gd name="connsiteY278" fmla="*/ 2114550 h 3086100"/>
              <a:gd name="connsiteX279" fmla="*/ 613410 w 2419350"/>
              <a:gd name="connsiteY279" fmla="*/ 2103120 h 3086100"/>
              <a:gd name="connsiteX280" fmla="*/ 571500 w 2419350"/>
              <a:gd name="connsiteY280" fmla="*/ 2129790 h 3086100"/>
              <a:gd name="connsiteX281" fmla="*/ 548640 w 2419350"/>
              <a:gd name="connsiteY281" fmla="*/ 2152650 h 3086100"/>
              <a:gd name="connsiteX282" fmla="*/ 541020 w 2419350"/>
              <a:gd name="connsiteY282" fmla="*/ 2179320 h 3086100"/>
              <a:gd name="connsiteX283" fmla="*/ 533400 w 2419350"/>
              <a:gd name="connsiteY283" fmla="*/ 2164080 h 3086100"/>
              <a:gd name="connsiteX284" fmla="*/ 525780 w 2419350"/>
              <a:gd name="connsiteY284" fmla="*/ 2148840 h 3086100"/>
              <a:gd name="connsiteX285" fmla="*/ 518160 w 2419350"/>
              <a:gd name="connsiteY285" fmla="*/ 2133600 h 3086100"/>
              <a:gd name="connsiteX286" fmla="*/ 510540 w 2419350"/>
              <a:gd name="connsiteY286" fmla="*/ 2122170 h 3086100"/>
              <a:gd name="connsiteX287" fmla="*/ 510540 w 2419350"/>
              <a:gd name="connsiteY287" fmla="*/ 2110740 h 3086100"/>
              <a:gd name="connsiteX288" fmla="*/ 506730 w 2419350"/>
              <a:gd name="connsiteY288" fmla="*/ 2095500 h 3086100"/>
              <a:gd name="connsiteX289" fmla="*/ 468630 w 2419350"/>
              <a:gd name="connsiteY289" fmla="*/ 2076450 h 3086100"/>
              <a:gd name="connsiteX290" fmla="*/ 457200 w 2419350"/>
              <a:gd name="connsiteY290" fmla="*/ 2049780 h 3086100"/>
              <a:gd name="connsiteX291" fmla="*/ 461010 w 2419350"/>
              <a:gd name="connsiteY291" fmla="*/ 2011680 h 3086100"/>
              <a:gd name="connsiteX292" fmla="*/ 464820 w 2419350"/>
              <a:gd name="connsiteY292" fmla="*/ 2004060 h 3086100"/>
              <a:gd name="connsiteX293" fmla="*/ 483870 w 2419350"/>
              <a:gd name="connsiteY293" fmla="*/ 1992630 h 3086100"/>
              <a:gd name="connsiteX294" fmla="*/ 472440 w 2419350"/>
              <a:gd name="connsiteY294" fmla="*/ 1969770 h 3086100"/>
              <a:gd name="connsiteX295" fmla="*/ 461010 w 2419350"/>
              <a:gd name="connsiteY295" fmla="*/ 1962150 h 3086100"/>
              <a:gd name="connsiteX296" fmla="*/ 480060 w 2419350"/>
              <a:gd name="connsiteY296" fmla="*/ 1931670 h 3086100"/>
              <a:gd name="connsiteX297" fmla="*/ 499110 w 2419350"/>
              <a:gd name="connsiteY297" fmla="*/ 1916430 h 3086100"/>
              <a:gd name="connsiteX298" fmla="*/ 521970 w 2419350"/>
              <a:gd name="connsiteY298" fmla="*/ 1901190 h 3086100"/>
              <a:gd name="connsiteX299" fmla="*/ 541020 w 2419350"/>
              <a:gd name="connsiteY299" fmla="*/ 1882140 h 3086100"/>
              <a:gd name="connsiteX300" fmla="*/ 544830 w 2419350"/>
              <a:gd name="connsiteY300" fmla="*/ 1851660 h 3086100"/>
              <a:gd name="connsiteX301" fmla="*/ 552450 w 2419350"/>
              <a:gd name="connsiteY301" fmla="*/ 1809750 h 3086100"/>
              <a:gd name="connsiteX302" fmla="*/ 552450 w 2419350"/>
              <a:gd name="connsiteY302" fmla="*/ 1783080 h 3086100"/>
              <a:gd name="connsiteX303" fmla="*/ 552450 w 2419350"/>
              <a:gd name="connsiteY303" fmla="*/ 1752600 h 3086100"/>
              <a:gd name="connsiteX304" fmla="*/ 552450 w 2419350"/>
              <a:gd name="connsiteY304" fmla="*/ 1729740 h 3086100"/>
              <a:gd name="connsiteX305" fmla="*/ 552450 w 2419350"/>
              <a:gd name="connsiteY305" fmla="*/ 1725930 h 3086100"/>
              <a:gd name="connsiteX306" fmla="*/ 544830 w 2419350"/>
              <a:gd name="connsiteY306" fmla="*/ 1703070 h 3086100"/>
              <a:gd name="connsiteX307" fmla="*/ 563880 w 2419350"/>
              <a:gd name="connsiteY307" fmla="*/ 1680210 h 3086100"/>
              <a:gd name="connsiteX308" fmla="*/ 575310 w 2419350"/>
              <a:gd name="connsiteY308" fmla="*/ 1664970 h 3086100"/>
              <a:gd name="connsiteX309" fmla="*/ 590550 w 2419350"/>
              <a:gd name="connsiteY309" fmla="*/ 1649730 h 3086100"/>
              <a:gd name="connsiteX310" fmla="*/ 605790 w 2419350"/>
              <a:gd name="connsiteY310" fmla="*/ 1634490 h 3086100"/>
              <a:gd name="connsiteX311" fmla="*/ 617220 w 2419350"/>
              <a:gd name="connsiteY311" fmla="*/ 1630680 h 3086100"/>
              <a:gd name="connsiteX312" fmla="*/ 628650 w 2419350"/>
              <a:gd name="connsiteY312" fmla="*/ 1626870 h 3086100"/>
              <a:gd name="connsiteX313" fmla="*/ 651510 w 2419350"/>
              <a:gd name="connsiteY313" fmla="*/ 1619250 h 3086100"/>
              <a:gd name="connsiteX314" fmla="*/ 659130 w 2419350"/>
              <a:gd name="connsiteY314" fmla="*/ 1604010 h 3086100"/>
              <a:gd name="connsiteX315" fmla="*/ 666750 w 2419350"/>
              <a:gd name="connsiteY315" fmla="*/ 1584960 h 3086100"/>
              <a:gd name="connsiteX316" fmla="*/ 655320 w 2419350"/>
              <a:gd name="connsiteY316" fmla="*/ 1581150 h 3086100"/>
              <a:gd name="connsiteX317" fmla="*/ 655320 w 2419350"/>
              <a:gd name="connsiteY317" fmla="*/ 1573530 h 3086100"/>
              <a:gd name="connsiteX318" fmla="*/ 659130 w 2419350"/>
              <a:gd name="connsiteY318" fmla="*/ 1546860 h 3086100"/>
              <a:gd name="connsiteX319" fmla="*/ 659130 w 2419350"/>
              <a:gd name="connsiteY319" fmla="*/ 1520190 h 3086100"/>
              <a:gd name="connsiteX320" fmla="*/ 674370 w 2419350"/>
              <a:gd name="connsiteY320" fmla="*/ 1512570 h 3086100"/>
              <a:gd name="connsiteX321" fmla="*/ 678180 w 2419350"/>
              <a:gd name="connsiteY321" fmla="*/ 1497330 h 3086100"/>
              <a:gd name="connsiteX322" fmla="*/ 708660 w 2419350"/>
              <a:gd name="connsiteY322" fmla="*/ 1485900 h 3086100"/>
              <a:gd name="connsiteX323" fmla="*/ 720090 w 2419350"/>
              <a:gd name="connsiteY323" fmla="*/ 1478280 h 3086100"/>
              <a:gd name="connsiteX324" fmla="*/ 750570 w 2419350"/>
              <a:gd name="connsiteY324" fmla="*/ 1474470 h 3086100"/>
              <a:gd name="connsiteX325" fmla="*/ 750570 w 2419350"/>
              <a:gd name="connsiteY325" fmla="*/ 1424940 h 3086100"/>
              <a:gd name="connsiteX326" fmla="*/ 742950 w 2419350"/>
              <a:gd name="connsiteY326" fmla="*/ 1386840 h 3086100"/>
              <a:gd name="connsiteX327" fmla="*/ 716280 w 2419350"/>
              <a:gd name="connsiteY327" fmla="*/ 1367790 h 3086100"/>
              <a:gd name="connsiteX328" fmla="*/ 697230 w 2419350"/>
              <a:gd name="connsiteY328" fmla="*/ 1348740 h 3086100"/>
              <a:gd name="connsiteX329" fmla="*/ 662940 w 2419350"/>
              <a:gd name="connsiteY329" fmla="*/ 1333500 h 3086100"/>
              <a:gd name="connsiteX330" fmla="*/ 643890 w 2419350"/>
              <a:gd name="connsiteY330" fmla="*/ 1314450 h 3086100"/>
              <a:gd name="connsiteX331" fmla="*/ 636270 w 2419350"/>
              <a:gd name="connsiteY331" fmla="*/ 1283970 h 3086100"/>
              <a:gd name="connsiteX332" fmla="*/ 636270 w 2419350"/>
              <a:gd name="connsiteY332" fmla="*/ 1257300 h 3086100"/>
              <a:gd name="connsiteX333" fmla="*/ 636270 w 2419350"/>
              <a:gd name="connsiteY333" fmla="*/ 1223010 h 3086100"/>
              <a:gd name="connsiteX334" fmla="*/ 636270 w 2419350"/>
              <a:gd name="connsiteY334" fmla="*/ 1184910 h 3086100"/>
              <a:gd name="connsiteX335" fmla="*/ 651510 w 2419350"/>
              <a:gd name="connsiteY335" fmla="*/ 1158240 h 3086100"/>
              <a:gd name="connsiteX336" fmla="*/ 659130 w 2419350"/>
              <a:gd name="connsiteY336" fmla="*/ 1135380 h 3086100"/>
              <a:gd name="connsiteX337" fmla="*/ 670560 w 2419350"/>
              <a:gd name="connsiteY337" fmla="*/ 1101090 h 3086100"/>
              <a:gd name="connsiteX338" fmla="*/ 674370 w 2419350"/>
              <a:gd name="connsiteY338" fmla="*/ 1074420 h 3086100"/>
              <a:gd name="connsiteX339" fmla="*/ 666750 w 2419350"/>
              <a:gd name="connsiteY339" fmla="*/ 1062990 h 3086100"/>
              <a:gd name="connsiteX340" fmla="*/ 659130 w 2419350"/>
              <a:gd name="connsiteY340" fmla="*/ 1040130 h 3086100"/>
              <a:gd name="connsiteX341" fmla="*/ 659130 w 2419350"/>
              <a:gd name="connsiteY341" fmla="*/ 1032510 h 3086100"/>
              <a:gd name="connsiteX342" fmla="*/ 670560 w 2419350"/>
              <a:gd name="connsiteY342" fmla="*/ 1028700 h 3086100"/>
              <a:gd name="connsiteX343" fmla="*/ 697230 w 2419350"/>
              <a:gd name="connsiteY343" fmla="*/ 1021080 h 3086100"/>
              <a:gd name="connsiteX344" fmla="*/ 712470 w 2419350"/>
              <a:gd name="connsiteY344" fmla="*/ 1017270 h 3086100"/>
              <a:gd name="connsiteX345" fmla="*/ 712470 w 2419350"/>
              <a:gd name="connsiteY345" fmla="*/ 998220 h 3086100"/>
              <a:gd name="connsiteX346" fmla="*/ 712470 w 2419350"/>
              <a:gd name="connsiteY346" fmla="*/ 998220 h 3086100"/>
              <a:gd name="connsiteX347" fmla="*/ 716280 w 2419350"/>
              <a:gd name="connsiteY347" fmla="*/ 952500 h 3086100"/>
              <a:gd name="connsiteX348" fmla="*/ 716280 w 2419350"/>
              <a:gd name="connsiteY348" fmla="*/ 941070 h 3086100"/>
              <a:gd name="connsiteX349" fmla="*/ 670560 w 2419350"/>
              <a:gd name="connsiteY349" fmla="*/ 941070 h 3086100"/>
              <a:gd name="connsiteX350" fmla="*/ 651510 w 2419350"/>
              <a:gd name="connsiteY350" fmla="*/ 944880 h 3086100"/>
              <a:gd name="connsiteX351" fmla="*/ 575310 w 2419350"/>
              <a:gd name="connsiteY351" fmla="*/ 941070 h 3086100"/>
              <a:gd name="connsiteX352" fmla="*/ 544830 w 2419350"/>
              <a:gd name="connsiteY352" fmla="*/ 922020 h 3086100"/>
              <a:gd name="connsiteX353" fmla="*/ 495300 w 2419350"/>
              <a:gd name="connsiteY353" fmla="*/ 906780 h 3086100"/>
              <a:gd name="connsiteX354" fmla="*/ 487680 w 2419350"/>
              <a:gd name="connsiteY354" fmla="*/ 891540 h 3086100"/>
              <a:gd name="connsiteX355" fmla="*/ 495300 w 2419350"/>
              <a:gd name="connsiteY355" fmla="*/ 872490 h 3086100"/>
              <a:gd name="connsiteX356" fmla="*/ 502920 w 2419350"/>
              <a:gd name="connsiteY356" fmla="*/ 853440 h 3086100"/>
              <a:gd name="connsiteX357" fmla="*/ 499110 w 2419350"/>
              <a:gd name="connsiteY357" fmla="*/ 838200 h 3086100"/>
              <a:gd name="connsiteX358" fmla="*/ 491490 w 2419350"/>
              <a:gd name="connsiteY358" fmla="*/ 834390 h 3086100"/>
              <a:gd name="connsiteX359" fmla="*/ 495300 w 2419350"/>
              <a:gd name="connsiteY359" fmla="*/ 803910 h 3086100"/>
              <a:gd name="connsiteX360" fmla="*/ 521970 w 2419350"/>
              <a:gd name="connsiteY360" fmla="*/ 773430 h 3086100"/>
              <a:gd name="connsiteX361" fmla="*/ 533400 w 2419350"/>
              <a:gd name="connsiteY361" fmla="*/ 754380 h 3086100"/>
              <a:gd name="connsiteX362" fmla="*/ 533400 w 2419350"/>
              <a:gd name="connsiteY362" fmla="*/ 735330 h 3086100"/>
              <a:gd name="connsiteX363" fmla="*/ 483870 w 2419350"/>
              <a:gd name="connsiteY363" fmla="*/ 704850 h 3086100"/>
              <a:gd name="connsiteX364" fmla="*/ 464820 w 2419350"/>
              <a:gd name="connsiteY364" fmla="*/ 704850 h 3086100"/>
              <a:gd name="connsiteX365" fmla="*/ 464820 w 2419350"/>
              <a:gd name="connsiteY365" fmla="*/ 704850 h 3086100"/>
              <a:gd name="connsiteX366" fmla="*/ 419100 w 2419350"/>
              <a:gd name="connsiteY366" fmla="*/ 723900 h 3086100"/>
              <a:gd name="connsiteX367" fmla="*/ 415290 w 2419350"/>
              <a:gd name="connsiteY367" fmla="*/ 735330 h 3086100"/>
              <a:gd name="connsiteX368" fmla="*/ 415290 w 2419350"/>
              <a:gd name="connsiteY368" fmla="*/ 735330 h 3086100"/>
              <a:gd name="connsiteX369" fmla="*/ 381000 w 2419350"/>
              <a:gd name="connsiteY369" fmla="*/ 739140 h 3086100"/>
              <a:gd name="connsiteX370" fmla="*/ 369570 w 2419350"/>
              <a:gd name="connsiteY370" fmla="*/ 742950 h 3086100"/>
              <a:gd name="connsiteX371" fmla="*/ 316230 w 2419350"/>
              <a:gd name="connsiteY371" fmla="*/ 750570 h 3086100"/>
              <a:gd name="connsiteX372" fmla="*/ 285750 w 2419350"/>
              <a:gd name="connsiteY372" fmla="*/ 750570 h 3086100"/>
              <a:gd name="connsiteX373" fmla="*/ 262890 w 2419350"/>
              <a:gd name="connsiteY373" fmla="*/ 746760 h 3086100"/>
              <a:gd name="connsiteX374" fmla="*/ 232410 w 2419350"/>
              <a:gd name="connsiteY374" fmla="*/ 735330 h 3086100"/>
              <a:gd name="connsiteX375" fmla="*/ 220980 w 2419350"/>
              <a:gd name="connsiteY375" fmla="*/ 712470 h 3086100"/>
              <a:gd name="connsiteX376" fmla="*/ 209550 w 2419350"/>
              <a:gd name="connsiteY376" fmla="*/ 685800 h 3086100"/>
              <a:gd name="connsiteX377" fmla="*/ 220980 w 2419350"/>
              <a:gd name="connsiteY377" fmla="*/ 662940 h 3086100"/>
              <a:gd name="connsiteX378" fmla="*/ 236220 w 2419350"/>
              <a:gd name="connsiteY378" fmla="*/ 655320 h 3086100"/>
              <a:gd name="connsiteX379" fmla="*/ 259080 w 2419350"/>
              <a:gd name="connsiteY379" fmla="*/ 628650 h 3086100"/>
              <a:gd name="connsiteX380" fmla="*/ 270510 w 2419350"/>
              <a:gd name="connsiteY380" fmla="*/ 621030 h 3086100"/>
              <a:gd name="connsiteX381" fmla="*/ 297180 w 2419350"/>
              <a:gd name="connsiteY381" fmla="*/ 598170 h 3086100"/>
              <a:gd name="connsiteX382" fmla="*/ 312420 w 2419350"/>
              <a:gd name="connsiteY382" fmla="*/ 575310 h 3086100"/>
              <a:gd name="connsiteX383" fmla="*/ 316230 w 2419350"/>
              <a:gd name="connsiteY383" fmla="*/ 533400 h 3086100"/>
              <a:gd name="connsiteX384" fmla="*/ 312420 w 2419350"/>
              <a:gd name="connsiteY384" fmla="*/ 514350 h 3086100"/>
              <a:gd name="connsiteX385" fmla="*/ 308610 w 2419350"/>
              <a:gd name="connsiteY385" fmla="*/ 491490 h 3086100"/>
              <a:gd name="connsiteX386" fmla="*/ 281940 w 2419350"/>
              <a:gd name="connsiteY386" fmla="*/ 480060 h 3086100"/>
              <a:gd name="connsiteX387" fmla="*/ 266700 w 2419350"/>
              <a:gd name="connsiteY387" fmla="*/ 461010 h 3086100"/>
              <a:gd name="connsiteX388" fmla="*/ 259080 w 2419350"/>
              <a:gd name="connsiteY388" fmla="*/ 453390 h 3086100"/>
              <a:gd name="connsiteX389" fmla="*/ 224790 w 2419350"/>
              <a:gd name="connsiteY389" fmla="*/ 449580 h 3086100"/>
              <a:gd name="connsiteX390" fmla="*/ 175260 w 2419350"/>
              <a:gd name="connsiteY390" fmla="*/ 445770 h 3086100"/>
              <a:gd name="connsiteX391" fmla="*/ 133350 w 2419350"/>
              <a:gd name="connsiteY391" fmla="*/ 445770 h 3086100"/>
              <a:gd name="connsiteX392" fmla="*/ 118110 w 2419350"/>
              <a:gd name="connsiteY392" fmla="*/ 453390 h 3086100"/>
              <a:gd name="connsiteX393" fmla="*/ 83820 w 2419350"/>
              <a:gd name="connsiteY393" fmla="*/ 464820 h 3086100"/>
              <a:gd name="connsiteX394" fmla="*/ 83820 w 2419350"/>
              <a:gd name="connsiteY394" fmla="*/ 464820 h 3086100"/>
              <a:gd name="connsiteX395" fmla="*/ 45720 w 2419350"/>
              <a:gd name="connsiteY395" fmla="*/ 483870 h 3086100"/>
              <a:gd name="connsiteX396" fmla="*/ 30480 w 2419350"/>
              <a:gd name="connsiteY396" fmla="*/ 495300 h 3086100"/>
              <a:gd name="connsiteX397" fmla="*/ 15240 w 2419350"/>
              <a:gd name="connsiteY397" fmla="*/ 495300 h 3086100"/>
              <a:gd name="connsiteX398" fmla="*/ 15240 w 2419350"/>
              <a:gd name="connsiteY398" fmla="*/ 495300 h 3086100"/>
              <a:gd name="connsiteX399" fmla="*/ 0 w 2419350"/>
              <a:gd name="connsiteY399" fmla="*/ 468630 h 3086100"/>
              <a:gd name="connsiteX400" fmla="*/ 0 w 2419350"/>
              <a:gd name="connsiteY400" fmla="*/ 441960 h 3086100"/>
              <a:gd name="connsiteX401" fmla="*/ 11430 w 2419350"/>
              <a:gd name="connsiteY401" fmla="*/ 426720 h 3086100"/>
              <a:gd name="connsiteX402" fmla="*/ 22860 w 2419350"/>
              <a:gd name="connsiteY402" fmla="*/ 403860 h 3086100"/>
              <a:gd name="connsiteX403" fmla="*/ 19050 w 2419350"/>
              <a:gd name="connsiteY403" fmla="*/ 381000 h 3086100"/>
              <a:gd name="connsiteX404" fmla="*/ 3810 w 2419350"/>
              <a:gd name="connsiteY404" fmla="*/ 32766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</a:cxnLst>
            <a:rect l="l" t="t" r="r" b="b"/>
            <a:pathLst>
              <a:path w="2419350" h="3086100">
                <a:moveTo>
                  <a:pt x="3810" y="327660"/>
                </a:moveTo>
                <a:lnTo>
                  <a:pt x="80010" y="342900"/>
                </a:lnTo>
                <a:lnTo>
                  <a:pt x="114300" y="297180"/>
                </a:lnTo>
                <a:lnTo>
                  <a:pt x="121920" y="289560"/>
                </a:lnTo>
                <a:lnTo>
                  <a:pt x="156210" y="289560"/>
                </a:lnTo>
                <a:lnTo>
                  <a:pt x="198120" y="278130"/>
                </a:lnTo>
                <a:lnTo>
                  <a:pt x="232410" y="259080"/>
                </a:lnTo>
                <a:lnTo>
                  <a:pt x="259080" y="236220"/>
                </a:lnTo>
                <a:lnTo>
                  <a:pt x="270510" y="209550"/>
                </a:lnTo>
                <a:lnTo>
                  <a:pt x="281940" y="182880"/>
                </a:lnTo>
                <a:lnTo>
                  <a:pt x="285750" y="160020"/>
                </a:lnTo>
                <a:lnTo>
                  <a:pt x="297180" y="140970"/>
                </a:lnTo>
                <a:lnTo>
                  <a:pt x="331470" y="148590"/>
                </a:lnTo>
                <a:lnTo>
                  <a:pt x="358140" y="163830"/>
                </a:lnTo>
                <a:lnTo>
                  <a:pt x="403860" y="156210"/>
                </a:lnTo>
                <a:lnTo>
                  <a:pt x="419100" y="148590"/>
                </a:lnTo>
                <a:lnTo>
                  <a:pt x="430530" y="133350"/>
                </a:lnTo>
                <a:lnTo>
                  <a:pt x="430530" y="114300"/>
                </a:lnTo>
                <a:lnTo>
                  <a:pt x="430530" y="102870"/>
                </a:lnTo>
                <a:lnTo>
                  <a:pt x="434340" y="80010"/>
                </a:lnTo>
                <a:lnTo>
                  <a:pt x="453390" y="60960"/>
                </a:lnTo>
                <a:lnTo>
                  <a:pt x="453390" y="60960"/>
                </a:lnTo>
                <a:lnTo>
                  <a:pt x="495300" y="49530"/>
                </a:lnTo>
                <a:lnTo>
                  <a:pt x="495300" y="49530"/>
                </a:lnTo>
                <a:lnTo>
                  <a:pt x="529590" y="49530"/>
                </a:lnTo>
                <a:lnTo>
                  <a:pt x="563880" y="80010"/>
                </a:lnTo>
                <a:lnTo>
                  <a:pt x="598170" y="80010"/>
                </a:lnTo>
                <a:lnTo>
                  <a:pt x="640080" y="72390"/>
                </a:lnTo>
                <a:lnTo>
                  <a:pt x="670560" y="57150"/>
                </a:lnTo>
                <a:lnTo>
                  <a:pt x="704850" y="41910"/>
                </a:lnTo>
                <a:lnTo>
                  <a:pt x="754380" y="15240"/>
                </a:lnTo>
                <a:lnTo>
                  <a:pt x="777240" y="3810"/>
                </a:lnTo>
                <a:lnTo>
                  <a:pt x="800100" y="0"/>
                </a:lnTo>
                <a:lnTo>
                  <a:pt x="822960" y="7620"/>
                </a:lnTo>
                <a:lnTo>
                  <a:pt x="861060" y="15240"/>
                </a:lnTo>
                <a:lnTo>
                  <a:pt x="899160" y="19050"/>
                </a:lnTo>
                <a:lnTo>
                  <a:pt x="929640" y="26670"/>
                </a:lnTo>
                <a:lnTo>
                  <a:pt x="952500" y="34290"/>
                </a:lnTo>
                <a:lnTo>
                  <a:pt x="963930" y="38100"/>
                </a:lnTo>
                <a:lnTo>
                  <a:pt x="952500" y="68580"/>
                </a:lnTo>
                <a:lnTo>
                  <a:pt x="929640" y="83820"/>
                </a:lnTo>
                <a:lnTo>
                  <a:pt x="906780" y="110490"/>
                </a:lnTo>
                <a:lnTo>
                  <a:pt x="868680" y="133350"/>
                </a:lnTo>
                <a:lnTo>
                  <a:pt x="842010" y="156210"/>
                </a:lnTo>
                <a:lnTo>
                  <a:pt x="842010" y="156210"/>
                </a:lnTo>
                <a:lnTo>
                  <a:pt x="788670" y="198120"/>
                </a:lnTo>
                <a:lnTo>
                  <a:pt x="765810" y="198120"/>
                </a:lnTo>
                <a:lnTo>
                  <a:pt x="739140" y="217170"/>
                </a:lnTo>
                <a:lnTo>
                  <a:pt x="723900" y="236220"/>
                </a:lnTo>
                <a:lnTo>
                  <a:pt x="723900" y="247650"/>
                </a:lnTo>
                <a:lnTo>
                  <a:pt x="735330" y="251460"/>
                </a:lnTo>
                <a:lnTo>
                  <a:pt x="735330" y="281940"/>
                </a:lnTo>
                <a:lnTo>
                  <a:pt x="750570" y="293370"/>
                </a:lnTo>
                <a:lnTo>
                  <a:pt x="796290" y="320040"/>
                </a:lnTo>
                <a:lnTo>
                  <a:pt x="838200" y="331470"/>
                </a:lnTo>
                <a:lnTo>
                  <a:pt x="842010" y="373380"/>
                </a:lnTo>
                <a:lnTo>
                  <a:pt x="838200" y="396240"/>
                </a:lnTo>
                <a:lnTo>
                  <a:pt x="830580" y="419100"/>
                </a:lnTo>
                <a:lnTo>
                  <a:pt x="822960" y="434340"/>
                </a:lnTo>
                <a:lnTo>
                  <a:pt x="811530" y="449580"/>
                </a:lnTo>
                <a:lnTo>
                  <a:pt x="834390" y="464820"/>
                </a:lnTo>
                <a:lnTo>
                  <a:pt x="872490" y="468630"/>
                </a:lnTo>
                <a:lnTo>
                  <a:pt x="895350" y="461010"/>
                </a:lnTo>
                <a:lnTo>
                  <a:pt x="929640" y="449580"/>
                </a:lnTo>
                <a:lnTo>
                  <a:pt x="948690" y="430530"/>
                </a:lnTo>
                <a:lnTo>
                  <a:pt x="963930" y="400050"/>
                </a:lnTo>
                <a:lnTo>
                  <a:pt x="986790" y="377190"/>
                </a:lnTo>
                <a:lnTo>
                  <a:pt x="1009650" y="350520"/>
                </a:lnTo>
                <a:lnTo>
                  <a:pt x="1017270" y="331470"/>
                </a:lnTo>
                <a:lnTo>
                  <a:pt x="1051560" y="331470"/>
                </a:lnTo>
                <a:lnTo>
                  <a:pt x="1074420" y="350520"/>
                </a:lnTo>
                <a:lnTo>
                  <a:pt x="1093470" y="361950"/>
                </a:lnTo>
                <a:lnTo>
                  <a:pt x="1143000" y="373380"/>
                </a:lnTo>
                <a:lnTo>
                  <a:pt x="1169670" y="369570"/>
                </a:lnTo>
                <a:lnTo>
                  <a:pt x="1188720" y="342900"/>
                </a:lnTo>
                <a:lnTo>
                  <a:pt x="1200150" y="316230"/>
                </a:lnTo>
                <a:lnTo>
                  <a:pt x="1188720" y="274320"/>
                </a:lnTo>
                <a:lnTo>
                  <a:pt x="1173480" y="247650"/>
                </a:lnTo>
                <a:lnTo>
                  <a:pt x="1173480" y="247650"/>
                </a:lnTo>
                <a:lnTo>
                  <a:pt x="1143000" y="228600"/>
                </a:lnTo>
                <a:lnTo>
                  <a:pt x="1150620" y="201930"/>
                </a:lnTo>
                <a:lnTo>
                  <a:pt x="1146810" y="175260"/>
                </a:lnTo>
                <a:lnTo>
                  <a:pt x="1123950" y="156210"/>
                </a:lnTo>
                <a:lnTo>
                  <a:pt x="1104900" y="140970"/>
                </a:lnTo>
                <a:lnTo>
                  <a:pt x="1085850" y="140970"/>
                </a:lnTo>
                <a:lnTo>
                  <a:pt x="1066800" y="110490"/>
                </a:lnTo>
                <a:lnTo>
                  <a:pt x="1059180" y="99060"/>
                </a:lnTo>
                <a:lnTo>
                  <a:pt x="1074420" y="76200"/>
                </a:lnTo>
                <a:lnTo>
                  <a:pt x="1104900" y="76200"/>
                </a:lnTo>
                <a:lnTo>
                  <a:pt x="1146810" y="72390"/>
                </a:lnTo>
                <a:lnTo>
                  <a:pt x="1196340" y="72390"/>
                </a:lnTo>
                <a:lnTo>
                  <a:pt x="1223010" y="60960"/>
                </a:lnTo>
                <a:lnTo>
                  <a:pt x="1245870" y="99060"/>
                </a:lnTo>
                <a:lnTo>
                  <a:pt x="1303020" y="144780"/>
                </a:lnTo>
                <a:lnTo>
                  <a:pt x="1325880" y="137160"/>
                </a:lnTo>
                <a:lnTo>
                  <a:pt x="1379220" y="125730"/>
                </a:lnTo>
                <a:lnTo>
                  <a:pt x="1413510" y="125730"/>
                </a:lnTo>
                <a:lnTo>
                  <a:pt x="1440180" y="133350"/>
                </a:lnTo>
                <a:lnTo>
                  <a:pt x="1459230" y="213360"/>
                </a:lnTo>
                <a:lnTo>
                  <a:pt x="1482090" y="266700"/>
                </a:lnTo>
                <a:lnTo>
                  <a:pt x="1504950" y="327660"/>
                </a:lnTo>
                <a:lnTo>
                  <a:pt x="1520190" y="392430"/>
                </a:lnTo>
                <a:lnTo>
                  <a:pt x="1520190" y="426720"/>
                </a:lnTo>
                <a:lnTo>
                  <a:pt x="1501140" y="495300"/>
                </a:lnTo>
                <a:lnTo>
                  <a:pt x="1489710" y="560070"/>
                </a:lnTo>
                <a:lnTo>
                  <a:pt x="1489710" y="590550"/>
                </a:lnTo>
                <a:lnTo>
                  <a:pt x="1501140" y="624840"/>
                </a:lnTo>
                <a:lnTo>
                  <a:pt x="1508760" y="666750"/>
                </a:lnTo>
                <a:lnTo>
                  <a:pt x="1520190" y="697230"/>
                </a:lnTo>
                <a:lnTo>
                  <a:pt x="1543050" y="704850"/>
                </a:lnTo>
                <a:lnTo>
                  <a:pt x="1569720" y="708660"/>
                </a:lnTo>
                <a:lnTo>
                  <a:pt x="1604010" y="704850"/>
                </a:lnTo>
                <a:lnTo>
                  <a:pt x="1604010" y="815340"/>
                </a:lnTo>
                <a:lnTo>
                  <a:pt x="1588770" y="834390"/>
                </a:lnTo>
                <a:lnTo>
                  <a:pt x="1577340" y="849630"/>
                </a:lnTo>
                <a:lnTo>
                  <a:pt x="1565910" y="880110"/>
                </a:lnTo>
                <a:lnTo>
                  <a:pt x="1550670" y="891540"/>
                </a:lnTo>
                <a:lnTo>
                  <a:pt x="1531620" y="880110"/>
                </a:lnTo>
                <a:lnTo>
                  <a:pt x="1508760" y="864870"/>
                </a:lnTo>
                <a:lnTo>
                  <a:pt x="1497330" y="887730"/>
                </a:lnTo>
                <a:lnTo>
                  <a:pt x="1493520" y="914400"/>
                </a:lnTo>
                <a:lnTo>
                  <a:pt x="1470660" y="956310"/>
                </a:lnTo>
                <a:lnTo>
                  <a:pt x="1474470" y="975360"/>
                </a:lnTo>
                <a:lnTo>
                  <a:pt x="1478280" y="1017270"/>
                </a:lnTo>
                <a:lnTo>
                  <a:pt x="1493520" y="1028700"/>
                </a:lnTo>
                <a:lnTo>
                  <a:pt x="1493520" y="1051560"/>
                </a:lnTo>
                <a:lnTo>
                  <a:pt x="1539240" y="1085850"/>
                </a:lnTo>
                <a:lnTo>
                  <a:pt x="1588770" y="1135380"/>
                </a:lnTo>
                <a:lnTo>
                  <a:pt x="1638300" y="1196340"/>
                </a:lnTo>
                <a:lnTo>
                  <a:pt x="1676400" y="1196340"/>
                </a:lnTo>
                <a:lnTo>
                  <a:pt x="1714500" y="1196340"/>
                </a:lnTo>
                <a:lnTo>
                  <a:pt x="1733550" y="1188720"/>
                </a:lnTo>
                <a:lnTo>
                  <a:pt x="1775460" y="1181100"/>
                </a:lnTo>
                <a:lnTo>
                  <a:pt x="1824990" y="1192530"/>
                </a:lnTo>
                <a:lnTo>
                  <a:pt x="1855470" y="1207770"/>
                </a:lnTo>
                <a:lnTo>
                  <a:pt x="1893570" y="1230630"/>
                </a:lnTo>
                <a:lnTo>
                  <a:pt x="1920240" y="1234440"/>
                </a:lnTo>
                <a:lnTo>
                  <a:pt x="1969770" y="1234440"/>
                </a:lnTo>
                <a:lnTo>
                  <a:pt x="1969770" y="1234440"/>
                </a:lnTo>
                <a:lnTo>
                  <a:pt x="2023110" y="1223010"/>
                </a:lnTo>
                <a:lnTo>
                  <a:pt x="2110740" y="1253490"/>
                </a:lnTo>
                <a:lnTo>
                  <a:pt x="2141220" y="1242060"/>
                </a:lnTo>
                <a:lnTo>
                  <a:pt x="2183130" y="1223010"/>
                </a:lnTo>
                <a:lnTo>
                  <a:pt x="2205990" y="1200150"/>
                </a:lnTo>
                <a:lnTo>
                  <a:pt x="2228850" y="1188720"/>
                </a:lnTo>
                <a:lnTo>
                  <a:pt x="2240280" y="1177290"/>
                </a:lnTo>
                <a:lnTo>
                  <a:pt x="2274570" y="1184910"/>
                </a:lnTo>
                <a:lnTo>
                  <a:pt x="2305050" y="1203960"/>
                </a:lnTo>
                <a:lnTo>
                  <a:pt x="2339340" y="1219200"/>
                </a:lnTo>
                <a:lnTo>
                  <a:pt x="2343150" y="1245870"/>
                </a:lnTo>
                <a:lnTo>
                  <a:pt x="2343150" y="1268730"/>
                </a:lnTo>
                <a:lnTo>
                  <a:pt x="2362200" y="1306830"/>
                </a:lnTo>
                <a:lnTo>
                  <a:pt x="2377440" y="1333500"/>
                </a:lnTo>
                <a:lnTo>
                  <a:pt x="2377440" y="1333500"/>
                </a:lnTo>
                <a:lnTo>
                  <a:pt x="2366010" y="1394460"/>
                </a:lnTo>
                <a:lnTo>
                  <a:pt x="2358390" y="1405890"/>
                </a:lnTo>
                <a:lnTo>
                  <a:pt x="2327910" y="1409700"/>
                </a:lnTo>
                <a:lnTo>
                  <a:pt x="2312670" y="1409700"/>
                </a:lnTo>
                <a:lnTo>
                  <a:pt x="2301240" y="1432560"/>
                </a:lnTo>
                <a:lnTo>
                  <a:pt x="2305050" y="1459230"/>
                </a:lnTo>
                <a:lnTo>
                  <a:pt x="2305050" y="1493520"/>
                </a:lnTo>
                <a:lnTo>
                  <a:pt x="2320290" y="1512570"/>
                </a:lnTo>
                <a:lnTo>
                  <a:pt x="2324100" y="1550670"/>
                </a:lnTo>
                <a:lnTo>
                  <a:pt x="2320290" y="1600200"/>
                </a:lnTo>
                <a:lnTo>
                  <a:pt x="2320290" y="1649730"/>
                </a:lnTo>
                <a:lnTo>
                  <a:pt x="2331720" y="1699260"/>
                </a:lnTo>
                <a:lnTo>
                  <a:pt x="2362200" y="1722120"/>
                </a:lnTo>
                <a:lnTo>
                  <a:pt x="2392680" y="1741170"/>
                </a:lnTo>
                <a:lnTo>
                  <a:pt x="2419350" y="1756410"/>
                </a:lnTo>
                <a:lnTo>
                  <a:pt x="2388870" y="1779270"/>
                </a:lnTo>
                <a:lnTo>
                  <a:pt x="2373630" y="1805940"/>
                </a:lnTo>
                <a:lnTo>
                  <a:pt x="2339340" y="1817370"/>
                </a:lnTo>
                <a:lnTo>
                  <a:pt x="2320290" y="1813560"/>
                </a:lnTo>
                <a:lnTo>
                  <a:pt x="2301240" y="1824990"/>
                </a:lnTo>
                <a:lnTo>
                  <a:pt x="2289810" y="1836420"/>
                </a:lnTo>
                <a:lnTo>
                  <a:pt x="2278380" y="1847850"/>
                </a:lnTo>
                <a:lnTo>
                  <a:pt x="2278380" y="1874520"/>
                </a:lnTo>
                <a:lnTo>
                  <a:pt x="2274570" y="1901190"/>
                </a:lnTo>
                <a:lnTo>
                  <a:pt x="2194560" y="1946910"/>
                </a:lnTo>
                <a:lnTo>
                  <a:pt x="2148840" y="1973580"/>
                </a:lnTo>
                <a:lnTo>
                  <a:pt x="2133600" y="2007870"/>
                </a:lnTo>
                <a:lnTo>
                  <a:pt x="2133600" y="2007870"/>
                </a:lnTo>
                <a:lnTo>
                  <a:pt x="2148840" y="2045970"/>
                </a:lnTo>
                <a:lnTo>
                  <a:pt x="2171700" y="2065020"/>
                </a:lnTo>
                <a:lnTo>
                  <a:pt x="2160270" y="2087880"/>
                </a:lnTo>
                <a:lnTo>
                  <a:pt x="2129790" y="2110740"/>
                </a:lnTo>
                <a:lnTo>
                  <a:pt x="2091690" y="2122170"/>
                </a:lnTo>
                <a:lnTo>
                  <a:pt x="2053590" y="2145030"/>
                </a:lnTo>
                <a:lnTo>
                  <a:pt x="2034540" y="2175510"/>
                </a:lnTo>
                <a:lnTo>
                  <a:pt x="2030730" y="2209800"/>
                </a:lnTo>
                <a:lnTo>
                  <a:pt x="2007870" y="2228850"/>
                </a:lnTo>
                <a:lnTo>
                  <a:pt x="1969770" y="2236470"/>
                </a:lnTo>
                <a:lnTo>
                  <a:pt x="1916430" y="2259330"/>
                </a:lnTo>
                <a:lnTo>
                  <a:pt x="1885950" y="2270760"/>
                </a:lnTo>
                <a:lnTo>
                  <a:pt x="1847850" y="2286000"/>
                </a:lnTo>
                <a:lnTo>
                  <a:pt x="1828800" y="2335530"/>
                </a:lnTo>
                <a:lnTo>
                  <a:pt x="1821180" y="2366010"/>
                </a:lnTo>
                <a:lnTo>
                  <a:pt x="1847850" y="2392680"/>
                </a:lnTo>
                <a:lnTo>
                  <a:pt x="1870710" y="2419350"/>
                </a:lnTo>
                <a:lnTo>
                  <a:pt x="1889760" y="2453640"/>
                </a:lnTo>
                <a:lnTo>
                  <a:pt x="1905000" y="2487930"/>
                </a:lnTo>
                <a:lnTo>
                  <a:pt x="1916430" y="2518410"/>
                </a:lnTo>
                <a:lnTo>
                  <a:pt x="1924050" y="2564130"/>
                </a:lnTo>
                <a:lnTo>
                  <a:pt x="1897380" y="2583180"/>
                </a:lnTo>
                <a:lnTo>
                  <a:pt x="1885950" y="2621280"/>
                </a:lnTo>
                <a:lnTo>
                  <a:pt x="1855470" y="2647950"/>
                </a:lnTo>
                <a:lnTo>
                  <a:pt x="1821180" y="2667000"/>
                </a:lnTo>
                <a:lnTo>
                  <a:pt x="1783080" y="2674620"/>
                </a:lnTo>
                <a:lnTo>
                  <a:pt x="1756410" y="2689860"/>
                </a:lnTo>
                <a:lnTo>
                  <a:pt x="1725930" y="2712720"/>
                </a:lnTo>
                <a:lnTo>
                  <a:pt x="1703070" y="2743200"/>
                </a:lnTo>
                <a:lnTo>
                  <a:pt x="1703070" y="2766060"/>
                </a:lnTo>
                <a:lnTo>
                  <a:pt x="1706880" y="2800350"/>
                </a:lnTo>
                <a:lnTo>
                  <a:pt x="1703070" y="2865120"/>
                </a:lnTo>
                <a:lnTo>
                  <a:pt x="1691640" y="2872740"/>
                </a:lnTo>
                <a:lnTo>
                  <a:pt x="1684020" y="2918460"/>
                </a:lnTo>
                <a:lnTo>
                  <a:pt x="1630680" y="2922270"/>
                </a:lnTo>
                <a:lnTo>
                  <a:pt x="1554480" y="2929890"/>
                </a:lnTo>
                <a:lnTo>
                  <a:pt x="1504950" y="2952750"/>
                </a:lnTo>
                <a:lnTo>
                  <a:pt x="1489710" y="2979420"/>
                </a:lnTo>
                <a:lnTo>
                  <a:pt x="1466850" y="3002280"/>
                </a:lnTo>
                <a:lnTo>
                  <a:pt x="1474470" y="3044190"/>
                </a:lnTo>
                <a:lnTo>
                  <a:pt x="1474470" y="3074670"/>
                </a:lnTo>
                <a:lnTo>
                  <a:pt x="1466850" y="3086100"/>
                </a:lnTo>
                <a:lnTo>
                  <a:pt x="1447800" y="3086100"/>
                </a:lnTo>
                <a:lnTo>
                  <a:pt x="1413510" y="3082290"/>
                </a:lnTo>
                <a:lnTo>
                  <a:pt x="1386840" y="3074670"/>
                </a:lnTo>
                <a:lnTo>
                  <a:pt x="1306830" y="3067050"/>
                </a:lnTo>
                <a:lnTo>
                  <a:pt x="1306830" y="3067050"/>
                </a:lnTo>
                <a:lnTo>
                  <a:pt x="1261110" y="3059430"/>
                </a:lnTo>
                <a:lnTo>
                  <a:pt x="1226820" y="3036570"/>
                </a:lnTo>
                <a:lnTo>
                  <a:pt x="1192530" y="3013710"/>
                </a:lnTo>
                <a:lnTo>
                  <a:pt x="1173480" y="2983230"/>
                </a:lnTo>
                <a:lnTo>
                  <a:pt x="1158240" y="2956560"/>
                </a:lnTo>
                <a:lnTo>
                  <a:pt x="1146810" y="2948940"/>
                </a:lnTo>
                <a:lnTo>
                  <a:pt x="1123950" y="2960370"/>
                </a:lnTo>
                <a:lnTo>
                  <a:pt x="1089660" y="2967990"/>
                </a:lnTo>
                <a:lnTo>
                  <a:pt x="1059180" y="2960370"/>
                </a:lnTo>
                <a:lnTo>
                  <a:pt x="1013460" y="2948940"/>
                </a:lnTo>
                <a:lnTo>
                  <a:pt x="994410" y="2926080"/>
                </a:lnTo>
                <a:lnTo>
                  <a:pt x="1051560" y="2861310"/>
                </a:lnTo>
                <a:lnTo>
                  <a:pt x="1101090" y="2788920"/>
                </a:lnTo>
                <a:lnTo>
                  <a:pt x="1158240" y="2785110"/>
                </a:lnTo>
                <a:lnTo>
                  <a:pt x="1211580" y="2762250"/>
                </a:lnTo>
                <a:lnTo>
                  <a:pt x="1242060" y="2701290"/>
                </a:lnTo>
                <a:lnTo>
                  <a:pt x="1264920" y="2617470"/>
                </a:lnTo>
                <a:lnTo>
                  <a:pt x="1245870" y="2598420"/>
                </a:lnTo>
                <a:lnTo>
                  <a:pt x="1215390" y="2594610"/>
                </a:lnTo>
                <a:lnTo>
                  <a:pt x="1184910" y="2579370"/>
                </a:lnTo>
                <a:lnTo>
                  <a:pt x="1150620" y="2564130"/>
                </a:lnTo>
                <a:lnTo>
                  <a:pt x="1123950" y="2526030"/>
                </a:lnTo>
                <a:lnTo>
                  <a:pt x="1104900" y="2446020"/>
                </a:lnTo>
                <a:lnTo>
                  <a:pt x="1108710" y="2404110"/>
                </a:lnTo>
                <a:lnTo>
                  <a:pt x="1089660" y="2362200"/>
                </a:lnTo>
                <a:lnTo>
                  <a:pt x="1055370" y="2331720"/>
                </a:lnTo>
                <a:lnTo>
                  <a:pt x="1013460" y="2305050"/>
                </a:lnTo>
                <a:lnTo>
                  <a:pt x="1009650" y="2305050"/>
                </a:lnTo>
                <a:lnTo>
                  <a:pt x="975360" y="2278380"/>
                </a:lnTo>
                <a:lnTo>
                  <a:pt x="918210" y="2228850"/>
                </a:lnTo>
                <a:lnTo>
                  <a:pt x="918210" y="2190750"/>
                </a:lnTo>
                <a:lnTo>
                  <a:pt x="929640" y="2164080"/>
                </a:lnTo>
                <a:lnTo>
                  <a:pt x="933450" y="2137410"/>
                </a:lnTo>
                <a:lnTo>
                  <a:pt x="929640" y="2110740"/>
                </a:lnTo>
                <a:lnTo>
                  <a:pt x="864870" y="2095500"/>
                </a:lnTo>
                <a:lnTo>
                  <a:pt x="811530" y="2091690"/>
                </a:lnTo>
                <a:lnTo>
                  <a:pt x="769620" y="2099310"/>
                </a:lnTo>
                <a:lnTo>
                  <a:pt x="754380" y="2110740"/>
                </a:lnTo>
                <a:lnTo>
                  <a:pt x="746760" y="2125980"/>
                </a:lnTo>
                <a:lnTo>
                  <a:pt x="742950" y="2129790"/>
                </a:lnTo>
                <a:lnTo>
                  <a:pt x="731520" y="2145030"/>
                </a:lnTo>
                <a:lnTo>
                  <a:pt x="720090" y="2145030"/>
                </a:lnTo>
                <a:lnTo>
                  <a:pt x="701040" y="2148840"/>
                </a:lnTo>
                <a:lnTo>
                  <a:pt x="685800" y="2148840"/>
                </a:lnTo>
                <a:lnTo>
                  <a:pt x="666750" y="2160270"/>
                </a:lnTo>
                <a:lnTo>
                  <a:pt x="655320" y="2164080"/>
                </a:lnTo>
                <a:lnTo>
                  <a:pt x="643890" y="2164080"/>
                </a:lnTo>
                <a:lnTo>
                  <a:pt x="628650" y="2148840"/>
                </a:lnTo>
                <a:lnTo>
                  <a:pt x="621030" y="2129790"/>
                </a:lnTo>
                <a:lnTo>
                  <a:pt x="621030" y="2114550"/>
                </a:lnTo>
                <a:lnTo>
                  <a:pt x="613410" y="2103120"/>
                </a:lnTo>
                <a:lnTo>
                  <a:pt x="571500" y="2129790"/>
                </a:lnTo>
                <a:lnTo>
                  <a:pt x="548640" y="2152650"/>
                </a:lnTo>
                <a:lnTo>
                  <a:pt x="541020" y="2179320"/>
                </a:lnTo>
                <a:lnTo>
                  <a:pt x="533400" y="2164080"/>
                </a:lnTo>
                <a:lnTo>
                  <a:pt x="525780" y="2148840"/>
                </a:lnTo>
                <a:lnTo>
                  <a:pt x="518160" y="2133600"/>
                </a:lnTo>
                <a:lnTo>
                  <a:pt x="510540" y="2122170"/>
                </a:lnTo>
                <a:lnTo>
                  <a:pt x="510540" y="2110740"/>
                </a:lnTo>
                <a:lnTo>
                  <a:pt x="506730" y="2095500"/>
                </a:lnTo>
                <a:lnTo>
                  <a:pt x="468630" y="2076450"/>
                </a:lnTo>
                <a:lnTo>
                  <a:pt x="457200" y="2049780"/>
                </a:lnTo>
                <a:lnTo>
                  <a:pt x="461010" y="2011680"/>
                </a:lnTo>
                <a:lnTo>
                  <a:pt x="464820" y="2004060"/>
                </a:lnTo>
                <a:lnTo>
                  <a:pt x="483870" y="1992630"/>
                </a:lnTo>
                <a:lnTo>
                  <a:pt x="472440" y="1969770"/>
                </a:lnTo>
                <a:lnTo>
                  <a:pt x="461010" y="1962150"/>
                </a:lnTo>
                <a:lnTo>
                  <a:pt x="480060" y="1931670"/>
                </a:lnTo>
                <a:lnTo>
                  <a:pt x="499110" y="1916430"/>
                </a:lnTo>
                <a:lnTo>
                  <a:pt x="521970" y="1901190"/>
                </a:lnTo>
                <a:lnTo>
                  <a:pt x="541020" y="1882140"/>
                </a:lnTo>
                <a:lnTo>
                  <a:pt x="544830" y="1851660"/>
                </a:lnTo>
                <a:lnTo>
                  <a:pt x="552450" y="1809750"/>
                </a:lnTo>
                <a:lnTo>
                  <a:pt x="552450" y="1783080"/>
                </a:lnTo>
                <a:lnTo>
                  <a:pt x="552450" y="1752600"/>
                </a:lnTo>
                <a:lnTo>
                  <a:pt x="552450" y="1729740"/>
                </a:lnTo>
                <a:lnTo>
                  <a:pt x="552450" y="1725930"/>
                </a:lnTo>
                <a:lnTo>
                  <a:pt x="544830" y="1703070"/>
                </a:lnTo>
                <a:lnTo>
                  <a:pt x="563880" y="1680210"/>
                </a:lnTo>
                <a:lnTo>
                  <a:pt x="575310" y="1664970"/>
                </a:lnTo>
                <a:lnTo>
                  <a:pt x="590550" y="1649730"/>
                </a:lnTo>
                <a:lnTo>
                  <a:pt x="605790" y="1634490"/>
                </a:lnTo>
                <a:lnTo>
                  <a:pt x="617220" y="1630680"/>
                </a:lnTo>
                <a:lnTo>
                  <a:pt x="628650" y="1626870"/>
                </a:lnTo>
                <a:lnTo>
                  <a:pt x="651510" y="1619250"/>
                </a:lnTo>
                <a:lnTo>
                  <a:pt x="659130" y="1604010"/>
                </a:lnTo>
                <a:lnTo>
                  <a:pt x="666750" y="1584960"/>
                </a:lnTo>
                <a:lnTo>
                  <a:pt x="655320" y="1581150"/>
                </a:lnTo>
                <a:lnTo>
                  <a:pt x="655320" y="1573530"/>
                </a:lnTo>
                <a:lnTo>
                  <a:pt x="659130" y="1546860"/>
                </a:lnTo>
                <a:lnTo>
                  <a:pt x="659130" y="1520190"/>
                </a:lnTo>
                <a:lnTo>
                  <a:pt x="674370" y="1512570"/>
                </a:lnTo>
                <a:lnTo>
                  <a:pt x="678180" y="1497330"/>
                </a:lnTo>
                <a:lnTo>
                  <a:pt x="708660" y="1485900"/>
                </a:lnTo>
                <a:lnTo>
                  <a:pt x="720090" y="1478280"/>
                </a:lnTo>
                <a:lnTo>
                  <a:pt x="750570" y="1474470"/>
                </a:lnTo>
                <a:lnTo>
                  <a:pt x="750570" y="1424940"/>
                </a:lnTo>
                <a:lnTo>
                  <a:pt x="742950" y="1386840"/>
                </a:lnTo>
                <a:lnTo>
                  <a:pt x="716280" y="1367790"/>
                </a:lnTo>
                <a:lnTo>
                  <a:pt x="697230" y="1348740"/>
                </a:lnTo>
                <a:lnTo>
                  <a:pt x="662940" y="1333500"/>
                </a:lnTo>
                <a:lnTo>
                  <a:pt x="643890" y="1314450"/>
                </a:lnTo>
                <a:lnTo>
                  <a:pt x="636270" y="1283970"/>
                </a:lnTo>
                <a:lnTo>
                  <a:pt x="636270" y="1257300"/>
                </a:lnTo>
                <a:lnTo>
                  <a:pt x="636270" y="1223010"/>
                </a:lnTo>
                <a:lnTo>
                  <a:pt x="636270" y="1184910"/>
                </a:lnTo>
                <a:lnTo>
                  <a:pt x="651510" y="1158240"/>
                </a:lnTo>
                <a:lnTo>
                  <a:pt x="659130" y="1135380"/>
                </a:lnTo>
                <a:lnTo>
                  <a:pt x="670560" y="1101090"/>
                </a:lnTo>
                <a:lnTo>
                  <a:pt x="674370" y="1074420"/>
                </a:lnTo>
                <a:lnTo>
                  <a:pt x="666750" y="1062990"/>
                </a:lnTo>
                <a:lnTo>
                  <a:pt x="659130" y="1040130"/>
                </a:lnTo>
                <a:lnTo>
                  <a:pt x="659130" y="1032510"/>
                </a:lnTo>
                <a:lnTo>
                  <a:pt x="670560" y="1028700"/>
                </a:lnTo>
                <a:lnTo>
                  <a:pt x="697230" y="1021080"/>
                </a:lnTo>
                <a:lnTo>
                  <a:pt x="712470" y="1017270"/>
                </a:lnTo>
                <a:lnTo>
                  <a:pt x="712470" y="998220"/>
                </a:lnTo>
                <a:lnTo>
                  <a:pt x="712470" y="998220"/>
                </a:lnTo>
                <a:lnTo>
                  <a:pt x="716280" y="952500"/>
                </a:lnTo>
                <a:lnTo>
                  <a:pt x="716280" y="941070"/>
                </a:lnTo>
                <a:lnTo>
                  <a:pt x="670560" y="941070"/>
                </a:lnTo>
                <a:lnTo>
                  <a:pt x="651510" y="944880"/>
                </a:lnTo>
                <a:lnTo>
                  <a:pt x="575310" y="941070"/>
                </a:lnTo>
                <a:lnTo>
                  <a:pt x="544830" y="922020"/>
                </a:lnTo>
                <a:lnTo>
                  <a:pt x="495300" y="906780"/>
                </a:lnTo>
                <a:lnTo>
                  <a:pt x="487680" y="891540"/>
                </a:lnTo>
                <a:lnTo>
                  <a:pt x="495300" y="872490"/>
                </a:lnTo>
                <a:lnTo>
                  <a:pt x="502920" y="853440"/>
                </a:lnTo>
                <a:lnTo>
                  <a:pt x="499110" y="838200"/>
                </a:lnTo>
                <a:lnTo>
                  <a:pt x="491490" y="834390"/>
                </a:lnTo>
                <a:lnTo>
                  <a:pt x="495300" y="803910"/>
                </a:lnTo>
                <a:lnTo>
                  <a:pt x="521970" y="773430"/>
                </a:lnTo>
                <a:lnTo>
                  <a:pt x="533400" y="754380"/>
                </a:lnTo>
                <a:lnTo>
                  <a:pt x="533400" y="735330"/>
                </a:lnTo>
                <a:lnTo>
                  <a:pt x="483870" y="704850"/>
                </a:lnTo>
                <a:lnTo>
                  <a:pt x="464820" y="704850"/>
                </a:lnTo>
                <a:lnTo>
                  <a:pt x="464820" y="704850"/>
                </a:lnTo>
                <a:lnTo>
                  <a:pt x="419100" y="723900"/>
                </a:lnTo>
                <a:lnTo>
                  <a:pt x="415290" y="735330"/>
                </a:lnTo>
                <a:lnTo>
                  <a:pt x="415290" y="735330"/>
                </a:lnTo>
                <a:lnTo>
                  <a:pt x="381000" y="739140"/>
                </a:lnTo>
                <a:lnTo>
                  <a:pt x="369570" y="742950"/>
                </a:lnTo>
                <a:lnTo>
                  <a:pt x="316230" y="750570"/>
                </a:lnTo>
                <a:lnTo>
                  <a:pt x="285750" y="750570"/>
                </a:lnTo>
                <a:lnTo>
                  <a:pt x="262890" y="746760"/>
                </a:lnTo>
                <a:lnTo>
                  <a:pt x="232410" y="735330"/>
                </a:lnTo>
                <a:lnTo>
                  <a:pt x="220980" y="712470"/>
                </a:lnTo>
                <a:lnTo>
                  <a:pt x="209550" y="685800"/>
                </a:lnTo>
                <a:lnTo>
                  <a:pt x="220980" y="662940"/>
                </a:lnTo>
                <a:lnTo>
                  <a:pt x="236220" y="655320"/>
                </a:lnTo>
                <a:lnTo>
                  <a:pt x="259080" y="628650"/>
                </a:lnTo>
                <a:lnTo>
                  <a:pt x="270510" y="621030"/>
                </a:lnTo>
                <a:lnTo>
                  <a:pt x="297180" y="598170"/>
                </a:lnTo>
                <a:lnTo>
                  <a:pt x="312420" y="575310"/>
                </a:lnTo>
                <a:lnTo>
                  <a:pt x="316230" y="533400"/>
                </a:lnTo>
                <a:lnTo>
                  <a:pt x="312420" y="514350"/>
                </a:lnTo>
                <a:lnTo>
                  <a:pt x="308610" y="491490"/>
                </a:lnTo>
                <a:lnTo>
                  <a:pt x="281940" y="480060"/>
                </a:lnTo>
                <a:lnTo>
                  <a:pt x="266700" y="461010"/>
                </a:lnTo>
                <a:lnTo>
                  <a:pt x="259080" y="453390"/>
                </a:lnTo>
                <a:lnTo>
                  <a:pt x="224790" y="449580"/>
                </a:lnTo>
                <a:lnTo>
                  <a:pt x="175260" y="445770"/>
                </a:lnTo>
                <a:lnTo>
                  <a:pt x="133350" y="445770"/>
                </a:lnTo>
                <a:lnTo>
                  <a:pt x="118110" y="453390"/>
                </a:lnTo>
                <a:lnTo>
                  <a:pt x="83820" y="464820"/>
                </a:lnTo>
                <a:lnTo>
                  <a:pt x="83820" y="464820"/>
                </a:lnTo>
                <a:lnTo>
                  <a:pt x="45720" y="483870"/>
                </a:lnTo>
                <a:lnTo>
                  <a:pt x="30480" y="495300"/>
                </a:lnTo>
                <a:lnTo>
                  <a:pt x="15240" y="495300"/>
                </a:lnTo>
                <a:lnTo>
                  <a:pt x="15240" y="495300"/>
                </a:lnTo>
                <a:lnTo>
                  <a:pt x="0" y="468630"/>
                </a:lnTo>
                <a:lnTo>
                  <a:pt x="0" y="441960"/>
                </a:lnTo>
                <a:lnTo>
                  <a:pt x="11430" y="426720"/>
                </a:lnTo>
                <a:lnTo>
                  <a:pt x="22860" y="403860"/>
                </a:lnTo>
                <a:lnTo>
                  <a:pt x="19050" y="381000"/>
                </a:lnTo>
                <a:lnTo>
                  <a:pt x="3810" y="327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l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7835" y="3463127"/>
            <a:ext cx="75565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BernPlus</a:t>
            </a:r>
            <a:endParaRPr lang="fr-CH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1682" y="3247683"/>
            <a:ext cx="140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SE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ROMANDIE</a:t>
            </a:r>
            <a:endParaRPr lang="fr-CH" sz="2000" b="1" dirty="0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83575" y="1295409"/>
            <a:ext cx="2790908" cy="3442914"/>
          </a:xfrm>
          <a:custGeom>
            <a:avLst/>
            <a:gdLst>
              <a:gd name="connsiteX0" fmla="*/ 1260282 w 2790908"/>
              <a:gd name="connsiteY0" fmla="*/ 1478942 h 3442914"/>
              <a:gd name="connsiteX1" fmla="*/ 1315941 w 2790908"/>
              <a:gd name="connsiteY1" fmla="*/ 1470991 h 3442914"/>
              <a:gd name="connsiteX2" fmla="*/ 1343770 w 2790908"/>
              <a:gd name="connsiteY2" fmla="*/ 1463040 h 3442914"/>
              <a:gd name="connsiteX3" fmla="*/ 1371600 w 2790908"/>
              <a:gd name="connsiteY3" fmla="*/ 1470991 h 3442914"/>
              <a:gd name="connsiteX4" fmla="*/ 1383527 w 2790908"/>
              <a:gd name="connsiteY4" fmla="*/ 1486894 h 3442914"/>
              <a:gd name="connsiteX5" fmla="*/ 1395454 w 2790908"/>
              <a:gd name="connsiteY5" fmla="*/ 1490869 h 3442914"/>
              <a:gd name="connsiteX6" fmla="*/ 1423283 w 2790908"/>
              <a:gd name="connsiteY6" fmla="*/ 1474967 h 3442914"/>
              <a:gd name="connsiteX7" fmla="*/ 1439186 w 2790908"/>
              <a:gd name="connsiteY7" fmla="*/ 1463040 h 3442914"/>
              <a:gd name="connsiteX8" fmla="*/ 1447137 w 2790908"/>
              <a:gd name="connsiteY8" fmla="*/ 1463040 h 3442914"/>
              <a:gd name="connsiteX9" fmla="*/ 1463040 w 2790908"/>
              <a:gd name="connsiteY9" fmla="*/ 1470991 h 3442914"/>
              <a:gd name="connsiteX10" fmla="*/ 1498821 w 2790908"/>
              <a:gd name="connsiteY10" fmla="*/ 1482918 h 3442914"/>
              <a:gd name="connsiteX11" fmla="*/ 1526650 w 2790908"/>
              <a:gd name="connsiteY11" fmla="*/ 1470991 h 3442914"/>
              <a:gd name="connsiteX12" fmla="*/ 1554480 w 2790908"/>
              <a:gd name="connsiteY12" fmla="*/ 1474967 h 3442914"/>
              <a:gd name="connsiteX13" fmla="*/ 1574358 w 2790908"/>
              <a:gd name="connsiteY13" fmla="*/ 1474967 h 3442914"/>
              <a:gd name="connsiteX14" fmla="*/ 1574358 w 2790908"/>
              <a:gd name="connsiteY14" fmla="*/ 1474967 h 3442914"/>
              <a:gd name="connsiteX15" fmla="*/ 1641944 w 2790908"/>
              <a:gd name="connsiteY15" fmla="*/ 1498821 h 3442914"/>
              <a:gd name="connsiteX16" fmla="*/ 1673750 w 2790908"/>
              <a:gd name="connsiteY16" fmla="*/ 1502796 h 3442914"/>
              <a:gd name="connsiteX17" fmla="*/ 1705555 w 2790908"/>
              <a:gd name="connsiteY17" fmla="*/ 1514723 h 3442914"/>
              <a:gd name="connsiteX18" fmla="*/ 1741336 w 2790908"/>
              <a:gd name="connsiteY18" fmla="*/ 1526650 h 3442914"/>
              <a:gd name="connsiteX19" fmla="*/ 1769165 w 2790908"/>
              <a:gd name="connsiteY19" fmla="*/ 1530626 h 3442914"/>
              <a:gd name="connsiteX20" fmla="*/ 1781092 w 2790908"/>
              <a:gd name="connsiteY20" fmla="*/ 1538577 h 3442914"/>
              <a:gd name="connsiteX21" fmla="*/ 1785068 w 2790908"/>
              <a:gd name="connsiteY21" fmla="*/ 1550504 h 3442914"/>
              <a:gd name="connsiteX22" fmla="*/ 1820849 w 2790908"/>
              <a:gd name="connsiteY22" fmla="*/ 1562431 h 3442914"/>
              <a:gd name="connsiteX23" fmla="*/ 1844703 w 2790908"/>
              <a:gd name="connsiteY23" fmla="*/ 1558455 h 3442914"/>
              <a:gd name="connsiteX24" fmla="*/ 1844703 w 2790908"/>
              <a:gd name="connsiteY24" fmla="*/ 1558455 h 3442914"/>
              <a:gd name="connsiteX25" fmla="*/ 1868556 w 2790908"/>
              <a:gd name="connsiteY25" fmla="*/ 1606163 h 3442914"/>
              <a:gd name="connsiteX26" fmla="*/ 1848678 w 2790908"/>
              <a:gd name="connsiteY26" fmla="*/ 1641944 h 3442914"/>
              <a:gd name="connsiteX27" fmla="*/ 1844703 w 2790908"/>
              <a:gd name="connsiteY27" fmla="*/ 1669774 h 3442914"/>
              <a:gd name="connsiteX28" fmla="*/ 1840727 w 2790908"/>
              <a:gd name="connsiteY28" fmla="*/ 1701579 h 3442914"/>
              <a:gd name="connsiteX29" fmla="*/ 1844703 w 2790908"/>
              <a:gd name="connsiteY29" fmla="*/ 1729408 h 3442914"/>
              <a:gd name="connsiteX30" fmla="*/ 1876508 w 2790908"/>
              <a:gd name="connsiteY30" fmla="*/ 1737360 h 3442914"/>
              <a:gd name="connsiteX31" fmla="*/ 1904337 w 2790908"/>
              <a:gd name="connsiteY31" fmla="*/ 1757238 h 3442914"/>
              <a:gd name="connsiteX32" fmla="*/ 1932167 w 2790908"/>
              <a:gd name="connsiteY32" fmla="*/ 1777116 h 3442914"/>
              <a:gd name="connsiteX33" fmla="*/ 1963972 w 2790908"/>
              <a:gd name="connsiteY33" fmla="*/ 1781092 h 3442914"/>
              <a:gd name="connsiteX34" fmla="*/ 2011680 w 2790908"/>
              <a:gd name="connsiteY34" fmla="*/ 1789043 h 3442914"/>
              <a:gd name="connsiteX35" fmla="*/ 2043485 w 2790908"/>
              <a:gd name="connsiteY35" fmla="*/ 1804946 h 3442914"/>
              <a:gd name="connsiteX36" fmla="*/ 2103120 w 2790908"/>
              <a:gd name="connsiteY36" fmla="*/ 1828800 h 3442914"/>
              <a:gd name="connsiteX37" fmla="*/ 2115047 w 2790908"/>
              <a:gd name="connsiteY37" fmla="*/ 1856629 h 3442914"/>
              <a:gd name="connsiteX38" fmla="*/ 2115047 w 2790908"/>
              <a:gd name="connsiteY38" fmla="*/ 1856629 h 3442914"/>
              <a:gd name="connsiteX39" fmla="*/ 2138901 w 2790908"/>
              <a:gd name="connsiteY39" fmla="*/ 1884459 h 3442914"/>
              <a:gd name="connsiteX40" fmla="*/ 2170706 w 2790908"/>
              <a:gd name="connsiteY40" fmla="*/ 1888434 h 3442914"/>
              <a:gd name="connsiteX41" fmla="*/ 2194560 w 2790908"/>
              <a:gd name="connsiteY41" fmla="*/ 1896386 h 3442914"/>
              <a:gd name="connsiteX42" fmla="*/ 2222390 w 2790908"/>
              <a:gd name="connsiteY42" fmla="*/ 1916264 h 3442914"/>
              <a:gd name="connsiteX43" fmla="*/ 2234316 w 2790908"/>
              <a:gd name="connsiteY43" fmla="*/ 1924215 h 3442914"/>
              <a:gd name="connsiteX44" fmla="*/ 2270097 w 2790908"/>
              <a:gd name="connsiteY44" fmla="*/ 1932167 h 3442914"/>
              <a:gd name="connsiteX45" fmla="*/ 2309854 w 2790908"/>
              <a:gd name="connsiteY45" fmla="*/ 1928191 h 3442914"/>
              <a:gd name="connsiteX46" fmla="*/ 2341659 w 2790908"/>
              <a:gd name="connsiteY46" fmla="*/ 1892410 h 3442914"/>
              <a:gd name="connsiteX47" fmla="*/ 2365513 w 2790908"/>
              <a:gd name="connsiteY47" fmla="*/ 1876508 h 3442914"/>
              <a:gd name="connsiteX48" fmla="*/ 2389367 w 2790908"/>
              <a:gd name="connsiteY48" fmla="*/ 1856629 h 3442914"/>
              <a:gd name="connsiteX49" fmla="*/ 2389367 w 2790908"/>
              <a:gd name="connsiteY49" fmla="*/ 1856629 h 3442914"/>
              <a:gd name="connsiteX50" fmla="*/ 2413221 w 2790908"/>
              <a:gd name="connsiteY50" fmla="*/ 1804946 h 3442914"/>
              <a:gd name="connsiteX51" fmla="*/ 2417196 w 2790908"/>
              <a:gd name="connsiteY51" fmla="*/ 1773141 h 3442914"/>
              <a:gd name="connsiteX52" fmla="*/ 2417196 w 2790908"/>
              <a:gd name="connsiteY52" fmla="*/ 1757238 h 3442914"/>
              <a:gd name="connsiteX53" fmla="*/ 2429123 w 2790908"/>
              <a:gd name="connsiteY53" fmla="*/ 1741335 h 3442914"/>
              <a:gd name="connsiteX54" fmla="*/ 2445026 w 2790908"/>
              <a:gd name="connsiteY54" fmla="*/ 1729408 h 3442914"/>
              <a:gd name="connsiteX55" fmla="*/ 2488758 w 2790908"/>
              <a:gd name="connsiteY55" fmla="*/ 1741335 h 3442914"/>
              <a:gd name="connsiteX56" fmla="*/ 2516588 w 2790908"/>
              <a:gd name="connsiteY56" fmla="*/ 1741335 h 3442914"/>
              <a:gd name="connsiteX57" fmla="*/ 2524539 w 2790908"/>
              <a:gd name="connsiteY57" fmla="*/ 1705554 h 3442914"/>
              <a:gd name="connsiteX58" fmla="*/ 2544417 w 2790908"/>
              <a:gd name="connsiteY58" fmla="*/ 1673749 h 3442914"/>
              <a:gd name="connsiteX59" fmla="*/ 2564296 w 2790908"/>
              <a:gd name="connsiteY59" fmla="*/ 1633993 h 3442914"/>
              <a:gd name="connsiteX60" fmla="*/ 2564296 w 2790908"/>
              <a:gd name="connsiteY60" fmla="*/ 1618090 h 3442914"/>
              <a:gd name="connsiteX61" fmla="*/ 2592125 w 2790908"/>
              <a:gd name="connsiteY61" fmla="*/ 1598212 h 3442914"/>
              <a:gd name="connsiteX62" fmla="*/ 2619955 w 2790908"/>
              <a:gd name="connsiteY62" fmla="*/ 1594236 h 3442914"/>
              <a:gd name="connsiteX63" fmla="*/ 2643809 w 2790908"/>
              <a:gd name="connsiteY63" fmla="*/ 1586285 h 3442914"/>
              <a:gd name="connsiteX64" fmla="*/ 2663687 w 2790908"/>
              <a:gd name="connsiteY64" fmla="*/ 1594236 h 3442914"/>
              <a:gd name="connsiteX65" fmla="*/ 2683565 w 2790908"/>
              <a:gd name="connsiteY65" fmla="*/ 1622066 h 3442914"/>
              <a:gd name="connsiteX66" fmla="*/ 2695492 w 2790908"/>
              <a:gd name="connsiteY66" fmla="*/ 1649895 h 3442914"/>
              <a:gd name="connsiteX67" fmla="*/ 2715370 w 2790908"/>
              <a:gd name="connsiteY67" fmla="*/ 1677725 h 3442914"/>
              <a:gd name="connsiteX68" fmla="*/ 2735249 w 2790908"/>
              <a:gd name="connsiteY68" fmla="*/ 1685676 h 3442914"/>
              <a:gd name="connsiteX69" fmla="*/ 2755127 w 2790908"/>
              <a:gd name="connsiteY69" fmla="*/ 1689652 h 3442914"/>
              <a:gd name="connsiteX70" fmla="*/ 2755127 w 2790908"/>
              <a:gd name="connsiteY70" fmla="*/ 1689652 h 3442914"/>
              <a:gd name="connsiteX71" fmla="*/ 2767054 w 2790908"/>
              <a:gd name="connsiteY71" fmla="*/ 1733384 h 3442914"/>
              <a:gd name="connsiteX72" fmla="*/ 2759103 w 2790908"/>
              <a:gd name="connsiteY72" fmla="*/ 1769165 h 3442914"/>
              <a:gd name="connsiteX73" fmla="*/ 2743200 w 2790908"/>
              <a:gd name="connsiteY73" fmla="*/ 1789043 h 3442914"/>
              <a:gd name="connsiteX74" fmla="*/ 2735249 w 2790908"/>
              <a:gd name="connsiteY74" fmla="*/ 1800970 h 3442914"/>
              <a:gd name="connsiteX75" fmla="*/ 2747176 w 2790908"/>
              <a:gd name="connsiteY75" fmla="*/ 1816873 h 3442914"/>
              <a:gd name="connsiteX76" fmla="*/ 2747176 w 2790908"/>
              <a:gd name="connsiteY76" fmla="*/ 1816873 h 3442914"/>
              <a:gd name="connsiteX77" fmla="*/ 2735249 w 2790908"/>
              <a:gd name="connsiteY77" fmla="*/ 1860605 h 3442914"/>
              <a:gd name="connsiteX78" fmla="*/ 2731273 w 2790908"/>
              <a:gd name="connsiteY78" fmla="*/ 1880483 h 3442914"/>
              <a:gd name="connsiteX79" fmla="*/ 2731273 w 2790908"/>
              <a:gd name="connsiteY79" fmla="*/ 1908313 h 3442914"/>
              <a:gd name="connsiteX80" fmla="*/ 2747176 w 2790908"/>
              <a:gd name="connsiteY80" fmla="*/ 1916264 h 3442914"/>
              <a:gd name="connsiteX81" fmla="*/ 2735249 w 2790908"/>
              <a:gd name="connsiteY81" fmla="*/ 1971923 h 3442914"/>
              <a:gd name="connsiteX82" fmla="*/ 2723322 w 2790908"/>
              <a:gd name="connsiteY82" fmla="*/ 1983850 h 3442914"/>
              <a:gd name="connsiteX83" fmla="*/ 2719346 w 2790908"/>
              <a:gd name="connsiteY83" fmla="*/ 1999753 h 3442914"/>
              <a:gd name="connsiteX84" fmla="*/ 2711395 w 2790908"/>
              <a:gd name="connsiteY84" fmla="*/ 2015655 h 3442914"/>
              <a:gd name="connsiteX85" fmla="*/ 2711395 w 2790908"/>
              <a:gd name="connsiteY85" fmla="*/ 2031558 h 3442914"/>
              <a:gd name="connsiteX86" fmla="*/ 2715370 w 2790908"/>
              <a:gd name="connsiteY86" fmla="*/ 2059388 h 3442914"/>
              <a:gd name="connsiteX87" fmla="*/ 2727297 w 2790908"/>
              <a:gd name="connsiteY87" fmla="*/ 2067339 h 3442914"/>
              <a:gd name="connsiteX88" fmla="*/ 2719346 w 2790908"/>
              <a:gd name="connsiteY88" fmla="*/ 2095168 h 3442914"/>
              <a:gd name="connsiteX89" fmla="*/ 2699468 w 2790908"/>
              <a:gd name="connsiteY89" fmla="*/ 2119022 h 3442914"/>
              <a:gd name="connsiteX90" fmla="*/ 2675614 w 2790908"/>
              <a:gd name="connsiteY90" fmla="*/ 2146852 h 3442914"/>
              <a:gd name="connsiteX91" fmla="*/ 2659711 w 2790908"/>
              <a:gd name="connsiteY91" fmla="*/ 2162754 h 3442914"/>
              <a:gd name="connsiteX92" fmla="*/ 2683565 w 2790908"/>
              <a:gd name="connsiteY92" fmla="*/ 2190584 h 3442914"/>
              <a:gd name="connsiteX93" fmla="*/ 2679590 w 2790908"/>
              <a:gd name="connsiteY93" fmla="*/ 2214438 h 3442914"/>
              <a:gd name="connsiteX94" fmla="*/ 2663687 w 2790908"/>
              <a:gd name="connsiteY94" fmla="*/ 2230341 h 3442914"/>
              <a:gd name="connsiteX95" fmla="*/ 2663687 w 2790908"/>
              <a:gd name="connsiteY95" fmla="*/ 2230341 h 3442914"/>
              <a:gd name="connsiteX96" fmla="*/ 2647784 w 2790908"/>
              <a:gd name="connsiteY96" fmla="*/ 2262146 h 3442914"/>
              <a:gd name="connsiteX97" fmla="*/ 2631882 w 2790908"/>
              <a:gd name="connsiteY97" fmla="*/ 2286000 h 3442914"/>
              <a:gd name="connsiteX98" fmla="*/ 2631882 w 2790908"/>
              <a:gd name="connsiteY98" fmla="*/ 2286000 h 3442914"/>
              <a:gd name="connsiteX99" fmla="*/ 2643809 w 2790908"/>
              <a:gd name="connsiteY99" fmla="*/ 2309854 h 3442914"/>
              <a:gd name="connsiteX100" fmla="*/ 2651760 w 2790908"/>
              <a:gd name="connsiteY100" fmla="*/ 2337683 h 3442914"/>
              <a:gd name="connsiteX101" fmla="*/ 2663687 w 2790908"/>
              <a:gd name="connsiteY101" fmla="*/ 2357561 h 3442914"/>
              <a:gd name="connsiteX102" fmla="*/ 2667663 w 2790908"/>
              <a:gd name="connsiteY102" fmla="*/ 2369488 h 3442914"/>
              <a:gd name="connsiteX103" fmla="*/ 2671638 w 2790908"/>
              <a:gd name="connsiteY103" fmla="*/ 2381415 h 3442914"/>
              <a:gd name="connsiteX104" fmla="*/ 2695492 w 2790908"/>
              <a:gd name="connsiteY104" fmla="*/ 2381415 h 3442914"/>
              <a:gd name="connsiteX105" fmla="*/ 2715370 w 2790908"/>
              <a:gd name="connsiteY105" fmla="*/ 2381415 h 3442914"/>
              <a:gd name="connsiteX106" fmla="*/ 2759103 w 2790908"/>
              <a:gd name="connsiteY106" fmla="*/ 2373464 h 3442914"/>
              <a:gd name="connsiteX107" fmla="*/ 2771030 w 2790908"/>
              <a:gd name="connsiteY107" fmla="*/ 2397318 h 3442914"/>
              <a:gd name="connsiteX108" fmla="*/ 2790908 w 2790908"/>
              <a:gd name="connsiteY108" fmla="*/ 2417196 h 3442914"/>
              <a:gd name="connsiteX109" fmla="*/ 2790908 w 2790908"/>
              <a:gd name="connsiteY109" fmla="*/ 2472855 h 3442914"/>
              <a:gd name="connsiteX110" fmla="*/ 2782956 w 2790908"/>
              <a:gd name="connsiteY110" fmla="*/ 2516588 h 3442914"/>
              <a:gd name="connsiteX111" fmla="*/ 2782956 w 2790908"/>
              <a:gd name="connsiteY111" fmla="*/ 2552368 h 3442914"/>
              <a:gd name="connsiteX112" fmla="*/ 2775005 w 2790908"/>
              <a:gd name="connsiteY112" fmla="*/ 2576222 h 3442914"/>
              <a:gd name="connsiteX113" fmla="*/ 2775005 w 2790908"/>
              <a:gd name="connsiteY113" fmla="*/ 2576222 h 3442914"/>
              <a:gd name="connsiteX114" fmla="*/ 2735249 w 2790908"/>
              <a:gd name="connsiteY114" fmla="*/ 2576222 h 3442914"/>
              <a:gd name="connsiteX115" fmla="*/ 2715370 w 2790908"/>
              <a:gd name="connsiteY115" fmla="*/ 2576222 h 3442914"/>
              <a:gd name="connsiteX116" fmla="*/ 2687541 w 2790908"/>
              <a:gd name="connsiteY116" fmla="*/ 2560320 h 3442914"/>
              <a:gd name="connsiteX117" fmla="*/ 2623930 w 2790908"/>
              <a:gd name="connsiteY117" fmla="*/ 2560320 h 3442914"/>
              <a:gd name="connsiteX118" fmla="*/ 2600076 w 2790908"/>
              <a:gd name="connsiteY118" fmla="*/ 2560320 h 3442914"/>
              <a:gd name="connsiteX119" fmla="*/ 2600076 w 2790908"/>
              <a:gd name="connsiteY119" fmla="*/ 2560320 h 3442914"/>
              <a:gd name="connsiteX120" fmla="*/ 2552369 w 2790908"/>
              <a:gd name="connsiteY120" fmla="*/ 2564295 h 3442914"/>
              <a:gd name="connsiteX121" fmla="*/ 2520563 w 2790908"/>
              <a:gd name="connsiteY121" fmla="*/ 2548393 h 3442914"/>
              <a:gd name="connsiteX122" fmla="*/ 2504661 w 2790908"/>
              <a:gd name="connsiteY122" fmla="*/ 2512612 h 3442914"/>
              <a:gd name="connsiteX123" fmla="*/ 2492734 w 2790908"/>
              <a:gd name="connsiteY123" fmla="*/ 2496709 h 3442914"/>
              <a:gd name="connsiteX124" fmla="*/ 2472856 w 2790908"/>
              <a:gd name="connsiteY124" fmla="*/ 2492734 h 3442914"/>
              <a:gd name="connsiteX125" fmla="*/ 2456953 w 2790908"/>
              <a:gd name="connsiteY125" fmla="*/ 2476831 h 3442914"/>
              <a:gd name="connsiteX126" fmla="*/ 2445026 w 2790908"/>
              <a:gd name="connsiteY126" fmla="*/ 2456953 h 3442914"/>
              <a:gd name="connsiteX127" fmla="*/ 2441050 w 2790908"/>
              <a:gd name="connsiteY127" fmla="*/ 2425148 h 3442914"/>
              <a:gd name="connsiteX128" fmla="*/ 2437075 w 2790908"/>
              <a:gd name="connsiteY128" fmla="*/ 2405269 h 3442914"/>
              <a:gd name="connsiteX129" fmla="*/ 2409245 w 2790908"/>
              <a:gd name="connsiteY129" fmla="*/ 2389367 h 3442914"/>
              <a:gd name="connsiteX130" fmla="*/ 2365513 w 2790908"/>
              <a:gd name="connsiteY130" fmla="*/ 2397318 h 3442914"/>
              <a:gd name="connsiteX131" fmla="*/ 2333708 w 2790908"/>
              <a:gd name="connsiteY131" fmla="*/ 2405269 h 3442914"/>
              <a:gd name="connsiteX132" fmla="*/ 2313830 w 2790908"/>
              <a:gd name="connsiteY132" fmla="*/ 2417196 h 3442914"/>
              <a:gd name="connsiteX133" fmla="*/ 2282024 w 2790908"/>
              <a:gd name="connsiteY133" fmla="*/ 2437074 h 3442914"/>
              <a:gd name="connsiteX134" fmla="*/ 2282024 w 2790908"/>
              <a:gd name="connsiteY134" fmla="*/ 2437074 h 3442914"/>
              <a:gd name="connsiteX135" fmla="*/ 2214438 w 2790908"/>
              <a:gd name="connsiteY135" fmla="*/ 2460928 h 3442914"/>
              <a:gd name="connsiteX136" fmla="*/ 2190584 w 2790908"/>
              <a:gd name="connsiteY136" fmla="*/ 2484782 h 3442914"/>
              <a:gd name="connsiteX137" fmla="*/ 2182633 w 2790908"/>
              <a:gd name="connsiteY137" fmla="*/ 2508636 h 3442914"/>
              <a:gd name="connsiteX138" fmla="*/ 2182633 w 2790908"/>
              <a:gd name="connsiteY138" fmla="*/ 2524539 h 3442914"/>
              <a:gd name="connsiteX139" fmla="*/ 2202511 w 2790908"/>
              <a:gd name="connsiteY139" fmla="*/ 2536466 h 3442914"/>
              <a:gd name="connsiteX140" fmla="*/ 2170706 w 2790908"/>
              <a:gd name="connsiteY140" fmla="*/ 2564295 h 3442914"/>
              <a:gd name="connsiteX141" fmla="*/ 2154803 w 2790908"/>
              <a:gd name="connsiteY141" fmla="*/ 2588149 h 3442914"/>
              <a:gd name="connsiteX142" fmla="*/ 2142876 w 2790908"/>
              <a:gd name="connsiteY142" fmla="*/ 2612003 h 3442914"/>
              <a:gd name="connsiteX143" fmla="*/ 2138901 w 2790908"/>
              <a:gd name="connsiteY143" fmla="*/ 2639833 h 3442914"/>
              <a:gd name="connsiteX144" fmla="*/ 2134925 w 2790908"/>
              <a:gd name="connsiteY144" fmla="*/ 2683565 h 3442914"/>
              <a:gd name="connsiteX145" fmla="*/ 2138901 w 2790908"/>
              <a:gd name="connsiteY145" fmla="*/ 2735248 h 3442914"/>
              <a:gd name="connsiteX146" fmla="*/ 2138901 w 2790908"/>
              <a:gd name="connsiteY146" fmla="*/ 2771029 h 3442914"/>
              <a:gd name="connsiteX147" fmla="*/ 2130950 w 2790908"/>
              <a:gd name="connsiteY147" fmla="*/ 2818737 h 3442914"/>
              <a:gd name="connsiteX148" fmla="*/ 2162755 w 2790908"/>
              <a:gd name="connsiteY148" fmla="*/ 2838615 h 3442914"/>
              <a:gd name="connsiteX149" fmla="*/ 2186609 w 2790908"/>
              <a:gd name="connsiteY149" fmla="*/ 2862469 h 3442914"/>
              <a:gd name="connsiteX150" fmla="*/ 2214438 w 2790908"/>
              <a:gd name="connsiteY150" fmla="*/ 2874396 h 3442914"/>
              <a:gd name="connsiteX151" fmla="*/ 2214438 w 2790908"/>
              <a:gd name="connsiteY151" fmla="*/ 2874396 h 3442914"/>
              <a:gd name="connsiteX152" fmla="*/ 2266122 w 2790908"/>
              <a:gd name="connsiteY152" fmla="*/ 2874396 h 3442914"/>
              <a:gd name="connsiteX153" fmla="*/ 2289976 w 2790908"/>
              <a:gd name="connsiteY153" fmla="*/ 2862469 h 3442914"/>
              <a:gd name="connsiteX154" fmla="*/ 2301903 w 2790908"/>
              <a:gd name="connsiteY154" fmla="*/ 2862469 h 3442914"/>
              <a:gd name="connsiteX155" fmla="*/ 2305878 w 2790908"/>
              <a:gd name="connsiteY155" fmla="*/ 2882348 h 3442914"/>
              <a:gd name="connsiteX156" fmla="*/ 2305878 w 2790908"/>
              <a:gd name="connsiteY156" fmla="*/ 2918128 h 3442914"/>
              <a:gd name="connsiteX157" fmla="*/ 2289976 w 2790908"/>
              <a:gd name="connsiteY157" fmla="*/ 2930055 h 3442914"/>
              <a:gd name="connsiteX158" fmla="*/ 2254195 w 2790908"/>
              <a:gd name="connsiteY158" fmla="*/ 2938007 h 3442914"/>
              <a:gd name="connsiteX159" fmla="*/ 2246243 w 2790908"/>
              <a:gd name="connsiteY159" fmla="*/ 2949934 h 3442914"/>
              <a:gd name="connsiteX160" fmla="*/ 2250219 w 2790908"/>
              <a:gd name="connsiteY160" fmla="*/ 2961861 h 3442914"/>
              <a:gd name="connsiteX161" fmla="*/ 2254195 w 2790908"/>
              <a:gd name="connsiteY161" fmla="*/ 3001617 h 3442914"/>
              <a:gd name="connsiteX162" fmla="*/ 2238292 w 2790908"/>
              <a:gd name="connsiteY162" fmla="*/ 3005593 h 3442914"/>
              <a:gd name="connsiteX163" fmla="*/ 2238292 w 2790908"/>
              <a:gd name="connsiteY163" fmla="*/ 3005593 h 3442914"/>
              <a:gd name="connsiteX164" fmla="*/ 2234316 w 2790908"/>
              <a:gd name="connsiteY164" fmla="*/ 3065228 h 3442914"/>
              <a:gd name="connsiteX165" fmla="*/ 2258170 w 2790908"/>
              <a:gd name="connsiteY165" fmla="*/ 3097033 h 3442914"/>
              <a:gd name="connsiteX166" fmla="*/ 2297927 w 2790908"/>
              <a:gd name="connsiteY166" fmla="*/ 3132814 h 3442914"/>
              <a:gd name="connsiteX167" fmla="*/ 2333708 w 2790908"/>
              <a:gd name="connsiteY167" fmla="*/ 3172570 h 3442914"/>
              <a:gd name="connsiteX168" fmla="*/ 2337683 w 2790908"/>
              <a:gd name="connsiteY168" fmla="*/ 3196424 h 3442914"/>
              <a:gd name="connsiteX169" fmla="*/ 2341659 w 2790908"/>
              <a:gd name="connsiteY169" fmla="*/ 3228229 h 3442914"/>
              <a:gd name="connsiteX170" fmla="*/ 2321781 w 2790908"/>
              <a:gd name="connsiteY170" fmla="*/ 3260034 h 3442914"/>
              <a:gd name="connsiteX171" fmla="*/ 2309854 w 2790908"/>
              <a:gd name="connsiteY171" fmla="*/ 3295815 h 3442914"/>
              <a:gd name="connsiteX172" fmla="*/ 2270097 w 2790908"/>
              <a:gd name="connsiteY172" fmla="*/ 3303767 h 3442914"/>
              <a:gd name="connsiteX173" fmla="*/ 2214438 w 2790908"/>
              <a:gd name="connsiteY173" fmla="*/ 3299791 h 3442914"/>
              <a:gd name="connsiteX174" fmla="*/ 2150828 w 2790908"/>
              <a:gd name="connsiteY174" fmla="*/ 3287864 h 3442914"/>
              <a:gd name="connsiteX175" fmla="*/ 2150828 w 2790908"/>
              <a:gd name="connsiteY175" fmla="*/ 3275937 h 3442914"/>
              <a:gd name="connsiteX176" fmla="*/ 2158779 w 2790908"/>
              <a:gd name="connsiteY176" fmla="*/ 3256059 h 3442914"/>
              <a:gd name="connsiteX177" fmla="*/ 2170706 w 2790908"/>
              <a:gd name="connsiteY177" fmla="*/ 3236181 h 3442914"/>
              <a:gd name="connsiteX178" fmla="*/ 2162755 w 2790908"/>
              <a:gd name="connsiteY178" fmla="*/ 3208351 h 3442914"/>
              <a:gd name="connsiteX179" fmla="*/ 2138901 w 2790908"/>
              <a:gd name="connsiteY179" fmla="*/ 3196424 h 3442914"/>
              <a:gd name="connsiteX180" fmla="*/ 2111071 w 2790908"/>
              <a:gd name="connsiteY180" fmla="*/ 3168594 h 3442914"/>
              <a:gd name="connsiteX181" fmla="*/ 2083242 w 2790908"/>
              <a:gd name="connsiteY181" fmla="*/ 3156668 h 3442914"/>
              <a:gd name="connsiteX182" fmla="*/ 2071315 w 2790908"/>
              <a:gd name="connsiteY182" fmla="*/ 3136789 h 3442914"/>
              <a:gd name="connsiteX183" fmla="*/ 2063363 w 2790908"/>
              <a:gd name="connsiteY183" fmla="*/ 3112935 h 3442914"/>
              <a:gd name="connsiteX184" fmla="*/ 2063363 w 2790908"/>
              <a:gd name="connsiteY184" fmla="*/ 3073179 h 3442914"/>
              <a:gd name="connsiteX185" fmla="*/ 2051436 w 2790908"/>
              <a:gd name="connsiteY185" fmla="*/ 3037398 h 3442914"/>
              <a:gd name="connsiteX186" fmla="*/ 2039510 w 2790908"/>
              <a:gd name="connsiteY186" fmla="*/ 3017520 h 3442914"/>
              <a:gd name="connsiteX187" fmla="*/ 2019631 w 2790908"/>
              <a:gd name="connsiteY187" fmla="*/ 2993666 h 3442914"/>
              <a:gd name="connsiteX188" fmla="*/ 1991802 w 2790908"/>
              <a:gd name="connsiteY188" fmla="*/ 2973788 h 3442914"/>
              <a:gd name="connsiteX189" fmla="*/ 1944094 w 2790908"/>
              <a:gd name="connsiteY189" fmla="*/ 2961861 h 3442914"/>
              <a:gd name="connsiteX190" fmla="*/ 1884459 w 2790908"/>
              <a:gd name="connsiteY190" fmla="*/ 2965836 h 3442914"/>
              <a:gd name="connsiteX191" fmla="*/ 1852654 w 2790908"/>
              <a:gd name="connsiteY191" fmla="*/ 2981739 h 3442914"/>
              <a:gd name="connsiteX192" fmla="*/ 1832776 w 2790908"/>
              <a:gd name="connsiteY192" fmla="*/ 3001617 h 3442914"/>
              <a:gd name="connsiteX193" fmla="*/ 1781092 w 2790908"/>
              <a:gd name="connsiteY193" fmla="*/ 3013544 h 3442914"/>
              <a:gd name="connsiteX194" fmla="*/ 1781092 w 2790908"/>
              <a:gd name="connsiteY194" fmla="*/ 3013544 h 3442914"/>
              <a:gd name="connsiteX195" fmla="*/ 1729409 w 2790908"/>
              <a:gd name="connsiteY195" fmla="*/ 3049325 h 3442914"/>
              <a:gd name="connsiteX196" fmla="*/ 1705555 w 2790908"/>
              <a:gd name="connsiteY196" fmla="*/ 3037398 h 3442914"/>
              <a:gd name="connsiteX197" fmla="*/ 1669774 w 2790908"/>
              <a:gd name="connsiteY197" fmla="*/ 3029447 h 3442914"/>
              <a:gd name="connsiteX198" fmla="*/ 1669774 w 2790908"/>
              <a:gd name="connsiteY198" fmla="*/ 3029447 h 3442914"/>
              <a:gd name="connsiteX199" fmla="*/ 1645920 w 2790908"/>
              <a:gd name="connsiteY199" fmla="*/ 3061252 h 3442914"/>
              <a:gd name="connsiteX200" fmla="*/ 1641944 w 2790908"/>
              <a:gd name="connsiteY200" fmla="*/ 3108960 h 3442914"/>
              <a:gd name="connsiteX201" fmla="*/ 1637969 w 2790908"/>
              <a:gd name="connsiteY201" fmla="*/ 3124862 h 3442914"/>
              <a:gd name="connsiteX202" fmla="*/ 1598212 w 2790908"/>
              <a:gd name="connsiteY202" fmla="*/ 3144741 h 3442914"/>
              <a:gd name="connsiteX203" fmla="*/ 1570383 w 2790908"/>
              <a:gd name="connsiteY203" fmla="*/ 3144741 h 3442914"/>
              <a:gd name="connsiteX204" fmla="*/ 1518699 w 2790908"/>
              <a:gd name="connsiteY204" fmla="*/ 3156668 h 3442914"/>
              <a:gd name="connsiteX205" fmla="*/ 1482918 w 2790908"/>
              <a:gd name="connsiteY205" fmla="*/ 3148716 h 3442914"/>
              <a:gd name="connsiteX206" fmla="*/ 1395454 w 2790908"/>
              <a:gd name="connsiteY206" fmla="*/ 3132814 h 3442914"/>
              <a:gd name="connsiteX207" fmla="*/ 1351722 w 2790908"/>
              <a:gd name="connsiteY207" fmla="*/ 3116911 h 3442914"/>
              <a:gd name="connsiteX208" fmla="*/ 1335819 w 2790908"/>
              <a:gd name="connsiteY208" fmla="*/ 3093057 h 3442914"/>
              <a:gd name="connsiteX209" fmla="*/ 1335819 w 2790908"/>
              <a:gd name="connsiteY209" fmla="*/ 3093057 h 3442914"/>
              <a:gd name="connsiteX210" fmla="*/ 1319916 w 2790908"/>
              <a:gd name="connsiteY210" fmla="*/ 3037398 h 3442914"/>
              <a:gd name="connsiteX211" fmla="*/ 1307990 w 2790908"/>
              <a:gd name="connsiteY211" fmla="*/ 3017520 h 3442914"/>
              <a:gd name="connsiteX212" fmla="*/ 1284136 w 2790908"/>
              <a:gd name="connsiteY212" fmla="*/ 3001617 h 3442914"/>
              <a:gd name="connsiteX213" fmla="*/ 1260282 w 2790908"/>
              <a:gd name="connsiteY213" fmla="*/ 2985714 h 3442914"/>
              <a:gd name="connsiteX214" fmla="*/ 1244379 w 2790908"/>
              <a:gd name="connsiteY214" fmla="*/ 2953909 h 3442914"/>
              <a:gd name="connsiteX215" fmla="*/ 1232452 w 2790908"/>
              <a:gd name="connsiteY215" fmla="*/ 2926080 h 3442914"/>
              <a:gd name="connsiteX216" fmla="*/ 1236428 w 2790908"/>
              <a:gd name="connsiteY216" fmla="*/ 2890299 h 3442914"/>
              <a:gd name="connsiteX217" fmla="*/ 1248355 w 2790908"/>
              <a:gd name="connsiteY217" fmla="*/ 2846567 h 3442914"/>
              <a:gd name="connsiteX218" fmla="*/ 1248355 w 2790908"/>
              <a:gd name="connsiteY218" fmla="*/ 2806810 h 3442914"/>
              <a:gd name="connsiteX219" fmla="*/ 1248355 w 2790908"/>
              <a:gd name="connsiteY219" fmla="*/ 2775005 h 3442914"/>
              <a:gd name="connsiteX220" fmla="*/ 1240403 w 2790908"/>
              <a:gd name="connsiteY220" fmla="*/ 2739224 h 3442914"/>
              <a:gd name="connsiteX221" fmla="*/ 1232452 w 2790908"/>
              <a:gd name="connsiteY221" fmla="*/ 2731273 h 3442914"/>
              <a:gd name="connsiteX222" fmla="*/ 1216550 w 2790908"/>
              <a:gd name="connsiteY222" fmla="*/ 2703443 h 3442914"/>
              <a:gd name="connsiteX223" fmla="*/ 1212574 w 2790908"/>
              <a:gd name="connsiteY223" fmla="*/ 2699468 h 3442914"/>
              <a:gd name="connsiteX224" fmla="*/ 1192696 w 2790908"/>
              <a:gd name="connsiteY224" fmla="*/ 2731273 h 3442914"/>
              <a:gd name="connsiteX225" fmla="*/ 1156915 w 2790908"/>
              <a:gd name="connsiteY225" fmla="*/ 2743200 h 3442914"/>
              <a:gd name="connsiteX226" fmla="*/ 1156915 w 2790908"/>
              <a:gd name="connsiteY226" fmla="*/ 2743200 h 3442914"/>
              <a:gd name="connsiteX227" fmla="*/ 1133061 w 2790908"/>
              <a:gd name="connsiteY227" fmla="*/ 2759102 h 3442914"/>
              <a:gd name="connsiteX228" fmla="*/ 1133061 w 2790908"/>
              <a:gd name="connsiteY228" fmla="*/ 2759102 h 3442914"/>
              <a:gd name="connsiteX229" fmla="*/ 1109207 w 2790908"/>
              <a:gd name="connsiteY229" fmla="*/ 2735248 h 3442914"/>
              <a:gd name="connsiteX230" fmla="*/ 1089329 w 2790908"/>
              <a:gd name="connsiteY230" fmla="*/ 2707419 h 3442914"/>
              <a:gd name="connsiteX231" fmla="*/ 1077402 w 2790908"/>
              <a:gd name="connsiteY231" fmla="*/ 2691516 h 3442914"/>
              <a:gd name="connsiteX232" fmla="*/ 997889 w 2790908"/>
              <a:gd name="connsiteY232" fmla="*/ 2699468 h 3442914"/>
              <a:gd name="connsiteX233" fmla="*/ 978010 w 2790908"/>
              <a:gd name="connsiteY233" fmla="*/ 2727297 h 3442914"/>
              <a:gd name="connsiteX234" fmla="*/ 978010 w 2790908"/>
              <a:gd name="connsiteY234" fmla="*/ 2727297 h 3442914"/>
              <a:gd name="connsiteX235" fmla="*/ 938254 w 2790908"/>
              <a:gd name="connsiteY235" fmla="*/ 2763078 h 3442914"/>
              <a:gd name="connsiteX236" fmla="*/ 938254 w 2790908"/>
              <a:gd name="connsiteY236" fmla="*/ 2763078 h 3442914"/>
              <a:gd name="connsiteX237" fmla="*/ 926327 w 2790908"/>
              <a:gd name="connsiteY237" fmla="*/ 2814761 h 3442914"/>
              <a:gd name="connsiteX238" fmla="*/ 922351 w 2790908"/>
              <a:gd name="connsiteY238" fmla="*/ 2838615 h 3442914"/>
              <a:gd name="connsiteX239" fmla="*/ 926327 w 2790908"/>
              <a:gd name="connsiteY239" fmla="*/ 2862469 h 3442914"/>
              <a:gd name="connsiteX240" fmla="*/ 930303 w 2790908"/>
              <a:gd name="connsiteY240" fmla="*/ 2882348 h 3442914"/>
              <a:gd name="connsiteX241" fmla="*/ 962108 w 2790908"/>
              <a:gd name="connsiteY241" fmla="*/ 2906201 h 3442914"/>
              <a:gd name="connsiteX242" fmla="*/ 950181 w 2790908"/>
              <a:gd name="connsiteY242" fmla="*/ 2945958 h 3442914"/>
              <a:gd name="connsiteX243" fmla="*/ 958132 w 2790908"/>
              <a:gd name="connsiteY243" fmla="*/ 2989690 h 3442914"/>
              <a:gd name="connsiteX244" fmla="*/ 970059 w 2790908"/>
              <a:gd name="connsiteY244" fmla="*/ 3013544 h 3442914"/>
              <a:gd name="connsiteX245" fmla="*/ 985962 w 2790908"/>
              <a:gd name="connsiteY245" fmla="*/ 3061252 h 3442914"/>
              <a:gd name="connsiteX246" fmla="*/ 978010 w 2790908"/>
              <a:gd name="connsiteY246" fmla="*/ 3112935 h 3442914"/>
              <a:gd name="connsiteX247" fmla="*/ 962108 w 2790908"/>
              <a:gd name="connsiteY247" fmla="*/ 3152692 h 3442914"/>
              <a:gd name="connsiteX248" fmla="*/ 942230 w 2790908"/>
              <a:gd name="connsiteY248" fmla="*/ 3204375 h 3442914"/>
              <a:gd name="connsiteX249" fmla="*/ 930303 w 2790908"/>
              <a:gd name="connsiteY249" fmla="*/ 3232205 h 3442914"/>
              <a:gd name="connsiteX250" fmla="*/ 914400 w 2790908"/>
              <a:gd name="connsiteY250" fmla="*/ 3248108 h 3442914"/>
              <a:gd name="connsiteX251" fmla="*/ 902473 w 2790908"/>
              <a:gd name="connsiteY251" fmla="*/ 3295815 h 3442914"/>
              <a:gd name="connsiteX252" fmla="*/ 878619 w 2790908"/>
              <a:gd name="connsiteY252" fmla="*/ 3319669 h 3442914"/>
              <a:gd name="connsiteX253" fmla="*/ 854765 w 2790908"/>
              <a:gd name="connsiteY253" fmla="*/ 3339548 h 3442914"/>
              <a:gd name="connsiteX254" fmla="*/ 826936 w 2790908"/>
              <a:gd name="connsiteY254" fmla="*/ 3395207 h 3442914"/>
              <a:gd name="connsiteX255" fmla="*/ 815009 w 2790908"/>
              <a:gd name="connsiteY255" fmla="*/ 3430988 h 3442914"/>
              <a:gd name="connsiteX256" fmla="*/ 799106 w 2790908"/>
              <a:gd name="connsiteY256" fmla="*/ 3442914 h 3442914"/>
              <a:gd name="connsiteX257" fmla="*/ 771276 w 2790908"/>
              <a:gd name="connsiteY257" fmla="*/ 3427012 h 3442914"/>
              <a:gd name="connsiteX258" fmla="*/ 743447 w 2790908"/>
              <a:gd name="connsiteY258" fmla="*/ 3407134 h 3442914"/>
              <a:gd name="connsiteX259" fmla="*/ 691763 w 2790908"/>
              <a:gd name="connsiteY259" fmla="*/ 3359426 h 3442914"/>
              <a:gd name="connsiteX260" fmla="*/ 675861 w 2790908"/>
              <a:gd name="connsiteY260" fmla="*/ 3323645 h 3442914"/>
              <a:gd name="connsiteX261" fmla="*/ 655983 w 2790908"/>
              <a:gd name="connsiteY261" fmla="*/ 3279913 h 3442914"/>
              <a:gd name="connsiteX262" fmla="*/ 636104 w 2790908"/>
              <a:gd name="connsiteY262" fmla="*/ 3212327 h 3442914"/>
              <a:gd name="connsiteX263" fmla="*/ 636104 w 2790908"/>
              <a:gd name="connsiteY263" fmla="*/ 3164619 h 3442914"/>
              <a:gd name="connsiteX264" fmla="*/ 632129 w 2790908"/>
              <a:gd name="connsiteY264" fmla="*/ 3116911 h 3442914"/>
              <a:gd name="connsiteX265" fmla="*/ 652007 w 2790908"/>
              <a:gd name="connsiteY265" fmla="*/ 3045349 h 3442914"/>
              <a:gd name="connsiteX266" fmla="*/ 663934 w 2790908"/>
              <a:gd name="connsiteY266" fmla="*/ 2985714 h 3442914"/>
              <a:gd name="connsiteX267" fmla="*/ 675861 w 2790908"/>
              <a:gd name="connsiteY267" fmla="*/ 2938007 h 3442914"/>
              <a:gd name="connsiteX268" fmla="*/ 679836 w 2790908"/>
              <a:gd name="connsiteY268" fmla="*/ 2882348 h 3442914"/>
              <a:gd name="connsiteX269" fmla="*/ 675861 w 2790908"/>
              <a:gd name="connsiteY269" fmla="*/ 2830664 h 3442914"/>
              <a:gd name="connsiteX270" fmla="*/ 667910 w 2790908"/>
              <a:gd name="connsiteY270" fmla="*/ 2794883 h 3442914"/>
              <a:gd name="connsiteX271" fmla="*/ 655983 w 2790908"/>
              <a:gd name="connsiteY271" fmla="*/ 2778981 h 3442914"/>
              <a:gd name="connsiteX272" fmla="*/ 644056 w 2790908"/>
              <a:gd name="connsiteY272" fmla="*/ 2767054 h 3442914"/>
              <a:gd name="connsiteX273" fmla="*/ 620202 w 2790908"/>
              <a:gd name="connsiteY273" fmla="*/ 2751151 h 3442914"/>
              <a:gd name="connsiteX274" fmla="*/ 592372 w 2790908"/>
              <a:gd name="connsiteY274" fmla="*/ 2735248 h 3442914"/>
              <a:gd name="connsiteX275" fmla="*/ 572494 w 2790908"/>
              <a:gd name="connsiteY275" fmla="*/ 2715370 h 3442914"/>
              <a:gd name="connsiteX276" fmla="*/ 556591 w 2790908"/>
              <a:gd name="connsiteY276" fmla="*/ 2699468 h 3442914"/>
              <a:gd name="connsiteX277" fmla="*/ 564543 w 2790908"/>
              <a:gd name="connsiteY277" fmla="*/ 2651760 h 3442914"/>
              <a:gd name="connsiteX278" fmla="*/ 568518 w 2790908"/>
              <a:gd name="connsiteY278" fmla="*/ 2584174 h 3442914"/>
              <a:gd name="connsiteX279" fmla="*/ 564543 w 2790908"/>
              <a:gd name="connsiteY279" fmla="*/ 2552368 h 3442914"/>
              <a:gd name="connsiteX280" fmla="*/ 564543 w 2790908"/>
              <a:gd name="connsiteY280" fmla="*/ 2520563 h 3442914"/>
              <a:gd name="connsiteX281" fmla="*/ 540689 w 2790908"/>
              <a:gd name="connsiteY281" fmla="*/ 2492734 h 3442914"/>
              <a:gd name="connsiteX282" fmla="*/ 504908 w 2790908"/>
              <a:gd name="connsiteY282" fmla="*/ 2480807 h 3442914"/>
              <a:gd name="connsiteX283" fmla="*/ 489005 w 2790908"/>
              <a:gd name="connsiteY283" fmla="*/ 2480807 h 3442914"/>
              <a:gd name="connsiteX284" fmla="*/ 469127 w 2790908"/>
              <a:gd name="connsiteY284" fmla="*/ 2476831 h 3442914"/>
              <a:gd name="connsiteX285" fmla="*/ 429370 w 2790908"/>
              <a:gd name="connsiteY285" fmla="*/ 2464904 h 3442914"/>
              <a:gd name="connsiteX286" fmla="*/ 409492 w 2790908"/>
              <a:gd name="connsiteY286" fmla="*/ 2464904 h 3442914"/>
              <a:gd name="connsiteX287" fmla="*/ 393590 w 2790908"/>
              <a:gd name="connsiteY287" fmla="*/ 2476831 h 3442914"/>
              <a:gd name="connsiteX288" fmla="*/ 381663 w 2790908"/>
              <a:gd name="connsiteY288" fmla="*/ 2500685 h 3442914"/>
              <a:gd name="connsiteX289" fmla="*/ 381663 w 2790908"/>
              <a:gd name="connsiteY289" fmla="*/ 2532490 h 3442914"/>
              <a:gd name="connsiteX290" fmla="*/ 373711 w 2790908"/>
              <a:gd name="connsiteY290" fmla="*/ 2544417 h 3442914"/>
              <a:gd name="connsiteX291" fmla="*/ 353833 w 2790908"/>
              <a:gd name="connsiteY291" fmla="*/ 2560320 h 3442914"/>
              <a:gd name="connsiteX292" fmla="*/ 298174 w 2790908"/>
              <a:gd name="connsiteY292" fmla="*/ 2564295 h 3442914"/>
              <a:gd name="connsiteX293" fmla="*/ 250466 w 2790908"/>
              <a:gd name="connsiteY293" fmla="*/ 2572247 h 3442914"/>
              <a:gd name="connsiteX294" fmla="*/ 198783 w 2790908"/>
              <a:gd name="connsiteY294" fmla="*/ 2572247 h 3442914"/>
              <a:gd name="connsiteX295" fmla="*/ 182880 w 2790908"/>
              <a:gd name="connsiteY295" fmla="*/ 2568271 h 3442914"/>
              <a:gd name="connsiteX296" fmla="*/ 159026 w 2790908"/>
              <a:gd name="connsiteY296" fmla="*/ 2564295 h 3442914"/>
              <a:gd name="connsiteX297" fmla="*/ 151075 w 2790908"/>
              <a:gd name="connsiteY297" fmla="*/ 2560320 h 3442914"/>
              <a:gd name="connsiteX298" fmla="*/ 123245 w 2790908"/>
              <a:gd name="connsiteY298" fmla="*/ 2564295 h 3442914"/>
              <a:gd name="connsiteX299" fmla="*/ 79513 w 2790908"/>
              <a:gd name="connsiteY299" fmla="*/ 2564295 h 3442914"/>
              <a:gd name="connsiteX300" fmla="*/ 71562 w 2790908"/>
              <a:gd name="connsiteY300" fmla="*/ 2560320 h 3442914"/>
              <a:gd name="connsiteX301" fmla="*/ 47708 w 2790908"/>
              <a:gd name="connsiteY301" fmla="*/ 2560320 h 3442914"/>
              <a:gd name="connsiteX302" fmla="*/ 27830 w 2790908"/>
              <a:gd name="connsiteY302" fmla="*/ 2552368 h 3442914"/>
              <a:gd name="connsiteX303" fmla="*/ 39756 w 2790908"/>
              <a:gd name="connsiteY303" fmla="*/ 2516588 h 3442914"/>
              <a:gd name="connsiteX304" fmla="*/ 39756 w 2790908"/>
              <a:gd name="connsiteY304" fmla="*/ 2492734 h 3442914"/>
              <a:gd name="connsiteX305" fmla="*/ 23854 w 2790908"/>
              <a:gd name="connsiteY305" fmla="*/ 2476831 h 3442914"/>
              <a:gd name="connsiteX306" fmla="*/ 7951 w 2790908"/>
              <a:gd name="connsiteY306" fmla="*/ 2456953 h 3442914"/>
              <a:gd name="connsiteX307" fmla="*/ 7951 w 2790908"/>
              <a:gd name="connsiteY307" fmla="*/ 2456953 h 3442914"/>
              <a:gd name="connsiteX308" fmla="*/ 0 w 2790908"/>
              <a:gd name="connsiteY308" fmla="*/ 2417196 h 3442914"/>
              <a:gd name="connsiteX309" fmla="*/ 3976 w 2790908"/>
              <a:gd name="connsiteY309" fmla="*/ 2389367 h 3442914"/>
              <a:gd name="connsiteX310" fmla="*/ 19878 w 2790908"/>
              <a:gd name="connsiteY310" fmla="*/ 2369488 h 3442914"/>
              <a:gd name="connsiteX311" fmla="*/ 27830 w 2790908"/>
              <a:gd name="connsiteY311" fmla="*/ 2341659 h 3442914"/>
              <a:gd name="connsiteX312" fmla="*/ 39756 w 2790908"/>
              <a:gd name="connsiteY312" fmla="*/ 2329732 h 3442914"/>
              <a:gd name="connsiteX313" fmla="*/ 51683 w 2790908"/>
              <a:gd name="connsiteY313" fmla="*/ 2301902 h 3442914"/>
              <a:gd name="connsiteX314" fmla="*/ 67586 w 2790908"/>
              <a:gd name="connsiteY314" fmla="*/ 2289975 h 3442914"/>
              <a:gd name="connsiteX315" fmla="*/ 87464 w 2790908"/>
              <a:gd name="connsiteY315" fmla="*/ 2282024 h 3442914"/>
              <a:gd name="connsiteX316" fmla="*/ 87464 w 2790908"/>
              <a:gd name="connsiteY316" fmla="*/ 2282024 h 3442914"/>
              <a:gd name="connsiteX317" fmla="*/ 131196 w 2790908"/>
              <a:gd name="connsiteY317" fmla="*/ 2258170 h 3442914"/>
              <a:gd name="connsiteX318" fmla="*/ 127221 w 2790908"/>
              <a:gd name="connsiteY318" fmla="*/ 2222389 h 3442914"/>
              <a:gd name="connsiteX319" fmla="*/ 135172 w 2790908"/>
              <a:gd name="connsiteY319" fmla="*/ 2206487 h 3442914"/>
              <a:gd name="connsiteX320" fmla="*/ 147099 w 2790908"/>
              <a:gd name="connsiteY320" fmla="*/ 2190584 h 3442914"/>
              <a:gd name="connsiteX321" fmla="*/ 170953 w 2790908"/>
              <a:gd name="connsiteY321" fmla="*/ 2206487 h 3442914"/>
              <a:gd name="connsiteX322" fmla="*/ 178904 w 2790908"/>
              <a:gd name="connsiteY322" fmla="*/ 2226365 h 3442914"/>
              <a:gd name="connsiteX323" fmla="*/ 214685 w 2790908"/>
              <a:gd name="connsiteY323" fmla="*/ 2198535 h 3442914"/>
              <a:gd name="connsiteX324" fmla="*/ 238539 w 2790908"/>
              <a:gd name="connsiteY324" fmla="*/ 2186608 h 3442914"/>
              <a:gd name="connsiteX325" fmla="*/ 246490 w 2790908"/>
              <a:gd name="connsiteY325" fmla="*/ 2154803 h 3442914"/>
              <a:gd name="connsiteX326" fmla="*/ 246490 w 2790908"/>
              <a:gd name="connsiteY326" fmla="*/ 2122998 h 3442914"/>
              <a:gd name="connsiteX327" fmla="*/ 258417 w 2790908"/>
              <a:gd name="connsiteY327" fmla="*/ 2103120 h 3442914"/>
              <a:gd name="connsiteX328" fmla="*/ 270344 w 2790908"/>
              <a:gd name="connsiteY328" fmla="*/ 2087217 h 3442914"/>
              <a:gd name="connsiteX329" fmla="*/ 282271 w 2790908"/>
              <a:gd name="connsiteY329" fmla="*/ 2067339 h 3442914"/>
              <a:gd name="connsiteX330" fmla="*/ 298174 w 2790908"/>
              <a:gd name="connsiteY330" fmla="*/ 2055412 h 3442914"/>
              <a:gd name="connsiteX331" fmla="*/ 329979 w 2790908"/>
              <a:gd name="connsiteY331" fmla="*/ 2039509 h 3442914"/>
              <a:gd name="connsiteX332" fmla="*/ 341906 w 2790908"/>
              <a:gd name="connsiteY332" fmla="*/ 2047461 h 3442914"/>
              <a:gd name="connsiteX333" fmla="*/ 341906 w 2790908"/>
              <a:gd name="connsiteY333" fmla="*/ 2047461 h 3442914"/>
              <a:gd name="connsiteX334" fmla="*/ 413468 w 2790908"/>
              <a:gd name="connsiteY334" fmla="*/ 2055412 h 3442914"/>
              <a:gd name="connsiteX335" fmla="*/ 441297 w 2790908"/>
              <a:gd name="connsiteY335" fmla="*/ 2055412 h 3442914"/>
              <a:gd name="connsiteX336" fmla="*/ 485030 w 2790908"/>
              <a:gd name="connsiteY336" fmla="*/ 2055412 h 3442914"/>
              <a:gd name="connsiteX337" fmla="*/ 504908 w 2790908"/>
              <a:gd name="connsiteY337" fmla="*/ 2055412 h 3442914"/>
              <a:gd name="connsiteX338" fmla="*/ 528762 w 2790908"/>
              <a:gd name="connsiteY338" fmla="*/ 2047461 h 3442914"/>
              <a:gd name="connsiteX339" fmla="*/ 540689 w 2790908"/>
              <a:gd name="connsiteY339" fmla="*/ 2027582 h 3442914"/>
              <a:gd name="connsiteX340" fmla="*/ 552616 w 2790908"/>
              <a:gd name="connsiteY340" fmla="*/ 2011680 h 3442914"/>
              <a:gd name="connsiteX341" fmla="*/ 572494 w 2790908"/>
              <a:gd name="connsiteY341" fmla="*/ 1963972 h 3442914"/>
              <a:gd name="connsiteX342" fmla="*/ 588396 w 2790908"/>
              <a:gd name="connsiteY342" fmla="*/ 1936142 h 3442914"/>
              <a:gd name="connsiteX343" fmla="*/ 588396 w 2790908"/>
              <a:gd name="connsiteY343" fmla="*/ 1908313 h 3442914"/>
              <a:gd name="connsiteX344" fmla="*/ 596348 w 2790908"/>
              <a:gd name="connsiteY344" fmla="*/ 1896386 h 3442914"/>
              <a:gd name="connsiteX345" fmla="*/ 596348 w 2790908"/>
              <a:gd name="connsiteY345" fmla="*/ 1896386 h 3442914"/>
              <a:gd name="connsiteX346" fmla="*/ 632129 w 2790908"/>
              <a:gd name="connsiteY346" fmla="*/ 1892410 h 3442914"/>
              <a:gd name="connsiteX347" fmla="*/ 663934 w 2790908"/>
              <a:gd name="connsiteY347" fmla="*/ 1904337 h 3442914"/>
              <a:gd name="connsiteX348" fmla="*/ 683812 w 2790908"/>
              <a:gd name="connsiteY348" fmla="*/ 1920240 h 3442914"/>
              <a:gd name="connsiteX349" fmla="*/ 683812 w 2790908"/>
              <a:gd name="connsiteY349" fmla="*/ 1932167 h 3442914"/>
              <a:gd name="connsiteX350" fmla="*/ 695739 w 2790908"/>
              <a:gd name="connsiteY350" fmla="*/ 1944094 h 3442914"/>
              <a:gd name="connsiteX351" fmla="*/ 719593 w 2790908"/>
              <a:gd name="connsiteY351" fmla="*/ 1928191 h 3442914"/>
              <a:gd name="connsiteX352" fmla="*/ 735496 w 2790908"/>
              <a:gd name="connsiteY352" fmla="*/ 1912288 h 3442914"/>
              <a:gd name="connsiteX353" fmla="*/ 751398 w 2790908"/>
              <a:gd name="connsiteY353" fmla="*/ 1892410 h 3442914"/>
              <a:gd name="connsiteX354" fmla="*/ 775252 w 2790908"/>
              <a:gd name="connsiteY354" fmla="*/ 1884459 h 3442914"/>
              <a:gd name="connsiteX355" fmla="*/ 799106 w 2790908"/>
              <a:gd name="connsiteY355" fmla="*/ 1880483 h 3442914"/>
              <a:gd name="connsiteX356" fmla="*/ 834887 w 2790908"/>
              <a:gd name="connsiteY356" fmla="*/ 1880483 h 3442914"/>
              <a:gd name="connsiteX357" fmla="*/ 854765 w 2790908"/>
              <a:gd name="connsiteY357" fmla="*/ 1872532 h 3442914"/>
              <a:gd name="connsiteX358" fmla="*/ 858741 w 2790908"/>
              <a:gd name="connsiteY358" fmla="*/ 1856629 h 3442914"/>
              <a:gd name="connsiteX359" fmla="*/ 862716 w 2790908"/>
              <a:gd name="connsiteY359" fmla="*/ 1836751 h 3442914"/>
              <a:gd name="connsiteX360" fmla="*/ 866692 w 2790908"/>
              <a:gd name="connsiteY360" fmla="*/ 1816873 h 3442914"/>
              <a:gd name="connsiteX361" fmla="*/ 874643 w 2790908"/>
              <a:gd name="connsiteY361" fmla="*/ 1804946 h 3442914"/>
              <a:gd name="connsiteX362" fmla="*/ 894522 w 2790908"/>
              <a:gd name="connsiteY362" fmla="*/ 1796994 h 3442914"/>
              <a:gd name="connsiteX363" fmla="*/ 882595 w 2790908"/>
              <a:gd name="connsiteY363" fmla="*/ 1705554 h 3442914"/>
              <a:gd name="connsiteX364" fmla="*/ 870668 w 2790908"/>
              <a:gd name="connsiteY364" fmla="*/ 1661822 h 3442914"/>
              <a:gd name="connsiteX365" fmla="*/ 878619 w 2790908"/>
              <a:gd name="connsiteY365" fmla="*/ 1633993 h 3442914"/>
              <a:gd name="connsiteX366" fmla="*/ 878619 w 2790908"/>
              <a:gd name="connsiteY366" fmla="*/ 1594236 h 3442914"/>
              <a:gd name="connsiteX367" fmla="*/ 878619 w 2790908"/>
              <a:gd name="connsiteY367" fmla="*/ 1574358 h 3442914"/>
              <a:gd name="connsiteX368" fmla="*/ 862716 w 2790908"/>
              <a:gd name="connsiteY368" fmla="*/ 1566407 h 3442914"/>
              <a:gd name="connsiteX369" fmla="*/ 854765 w 2790908"/>
              <a:gd name="connsiteY369" fmla="*/ 1546528 h 3442914"/>
              <a:gd name="connsiteX370" fmla="*/ 846814 w 2790908"/>
              <a:gd name="connsiteY370" fmla="*/ 1530626 h 3442914"/>
              <a:gd name="connsiteX371" fmla="*/ 815009 w 2790908"/>
              <a:gd name="connsiteY371" fmla="*/ 1534601 h 3442914"/>
              <a:gd name="connsiteX372" fmla="*/ 807057 w 2790908"/>
              <a:gd name="connsiteY372" fmla="*/ 1550504 h 3442914"/>
              <a:gd name="connsiteX373" fmla="*/ 791155 w 2790908"/>
              <a:gd name="connsiteY373" fmla="*/ 1562431 h 3442914"/>
              <a:gd name="connsiteX374" fmla="*/ 775252 w 2790908"/>
              <a:gd name="connsiteY374" fmla="*/ 1558455 h 3442914"/>
              <a:gd name="connsiteX375" fmla="*/ 759350 w 2790908"/>
              <a:gd name="connsiteY375" fmla="*/ 1546528 h 3442914"/>
              <a:gd name="connsiteX376" fmla="*/ 759350 w 2790908"/>
              <a:gd name="connsiteY376" fmla="*/ 1526650 h 3442914"/>
              <a:gd name="connsiteX377" fmla="*/ 751398 w 2790908"/>
              <a:gd name="connsiteY377" fmla="*/ 1506772 h 3442914"/>
              <a:gd name="connsiteX378" fmla="*/ 751398 w 2790908"/>
              <a:gd name="connsiteY378" fmla="*/ 1494845 h 3442914"/>
              <a:gd name="connsiteX379" fmla="*/ 763325 w 2790908"/>
              <a:gd name="connsiteY379" fmla="*/ 1486894 h 3442914"/>
              <a:gd name="connsiteX380" fmla="*/ 783203 w 2790908"/>
              <a:gd name="connsiteY380" fmla="*/ 1470991 h 3442914"/>
              <a:gd name="connsiteX381" fmla="*/ 803082 w 2790908"/>
              <a:gd name="connsiteY381" fmla="*/ 1423283 h 3442914"/>
              <a:gd name="connsiteX382" fmla="*/ 799106 w 2790908"/>
              <a:gd name="connsiteY382" fmla="*/ 1403405 h 3442914"/>
              <a:gd name="connsiteX383" fmla="*/ 791155 w 2790908"/>
              <a:gd name="connsiteY383" fmla="*/ 1379551 h 3442914"/>
              <a:gd name="connsiteX384" fmla="*/ 787179 w 2790908"/>
              <a:gd name="connsiteY384" fmla="*/ 1363648 h 3442914"/>
              <a:gd name="connsiteX385" fmla="*/ 767301 w 2790908"/>
              <a:gd name="connsiteY385" fmla="*/ 1347746 h 3442914"/>
              <a:gd name="connsiteX386" fmla="*/ 731520 w 2790908"/>
              <a:gd name="connsiteY386" fmla="*/ 1339794 h 3442914"/>
              <a:gd name="connsiteX387" fmla="*/ 707666 w 2790908"/>
              <a:gd name="connsiteY387" fmla="*/ 1335819 h 3442914"/>
              <a:gd name="connsiteX388" fmla="*/ 667910 w 2790908"/>
              <a:gd name="connsiteY388" fmla="*/ 1339794 h 3442914"/>
              <a:gd name="connsiteX389" fmla="*/ 588396 w 2790908"/>
              <a:gd name="connsiteY389" fmla="*/ 1288111 h 3442914"/>
              <a:gd name="connsiteX390" fmla="*/ 564543 w 2790908"/>
              <a:gd name="connsiteY390" fmla="*/ 1280160 h 3442914"/>
              <a:gd name="connsiteX391" fmla="*/ 556591 w 2790908"/>
              <a:gd name="connsiteY391" fmla="*/ 1268233 h 3442914"/>
              <a:gd name="connsiteX392" fmla="*/ 548640 w 2790908"/>
              <a:gd name="connsiteY392" fmla="*/ 1236428 h 3442914"/>
              <a:gd name="connsiteX393" fmla="*/ 528762 w 2790908"/>
              <a:gd name="connsiteY393" fmla="*/ 1240403 h 3442914"/>
              <a:gd name="connsiteX394" fmla="*/ 524786 w 2790908"/>
              <a:gd name="connsiteY394" fmla="*/ 1244379 h 3442914"/>
              <a:gd name="connsiteX395" fmla="*/ 504908 w 2790908"/>
              <a:gd name="connsiteY395" fmla="*/ 1244379 h 3442914"/>
              <a:gd name="connsiteX396" fmla="*/ 489005 w 2790908"/>
              <a:gd name="connsiteY396" fmla="*/ 1236428 h 3442914"/>
              <a:gd name="connsiteX397" fmla="*/ 477078 w 2790908"/>
              <a:gd name="connsiteY397" fmla="*/ 1224501 h 3442914"/>
              <a:gd name="connsiteX398" fmla="*/ 457200 w 2790908"/>
              <a:gd name="connsiteY398" fmla="*/ 1196671 h 3442914"/>
              <a:gd name="connsiteX399" fmla="*/ 449249 w 2790908"/>
              <a:gd name="connsiteY399" fmla="*/ 1192695 h 3442914"/>
              <a:gd name="connsiteX400" fmla="*/ 441297 w 2790908"/>
              <a:gd name="connsiteY400" fmla="*/ 1168841 h 3442914"/>
              <a:gd name="connsiteX401" fmla="*/ 429370 w 2790908"/>
              <a:gd name="connsiteY401" fmla="*/ 1141012 h 3442914"/>
              <a:gd name="connsiteX402" fmla="*/ 429370 w 2790908"/>
              <a:gd name="connsiteY402" fmla="*/ 1141012 h 3442914"/>
              <a:gd name="connsiteX403" fmla="*/ 417443 w 2790908"/>
              <a:gd name="connsiteY403" fmla="*/ 1113182 h 3442914"/>
              <a:gd name="connsiteX404" fmla="*/ 381663 w 2790908"/>
              <a:gd name="connsiteY404" fmla="*/ 1129085 h 3442914"/>
              <a:gd name="connsiteX405" fmla="*/ 314076 w 2790908"/>
              <a:gd name="connsiteY405" fmla="*/ 1144988 h 3442914"/>
              <a:gd name="connsiteX406" fmla="*/ 290223 w 2790908"/>
              <a:gd name="connsiteY406" fmla="*/ 1144988 h 3442914"/>
              <a:gd name="connsiteX407" fmla="*/ 238539 w 2790908"/>
              <a:gd name="connsiteY407" fmla="*/ 1144988 h 3442914"/>
              <a:gd name="connsiteX408" fmla="*/ 206734 w 2790908"/>
              <a:gd name="connsiteY408" fmla="*/ 1144988 h 3442914"/>
              <a:gd name="connsiteX409" fmla="*/ 178904 w 2790908"/>
              <a:gd name="connsiteY409" fmla="*/ 1137036 h 3442914"/>
              <a:gd name="connsiteX410" fmla="*/ 194807 w 2790908"/>
              <a:gd name="connsiteY410" fmla="*/ 1077401 h 3442914"/>
              <a:gd name="connsiteX411" fmla="*/ 230588 w 2790908"/>
              <a:gd name="connsiteY411" fmla="*/ 1057523 h 3442914"/>
              <a:gd name="connsiteX412" fmla="*/ 286247 w 2790908"/>
              <a:gd name="connsiteY412" fmla="*/ 1061499 h 3442914"/>
              <a:gd name="connsiteX413" fmla="*/ 329979 w 2790908"/>
              <a:gd name="connsiteY413" fmla="*/ 1053548 h 3442914"/>
              <a:gd name="connsiteX414" fmla="*/ 369736 w 2790908"/>
              <a:gd name="connsiteY414" fmla="*/ 1037645 h 3442914"/>
              <a:gd name="connsiteX415" fmla="*/ 393590 w 2790908"/>
              <a:gd name="connsiteY415" fmla="*/ 1021742 h 3442914"/>
              <a:gd name="connsiteX416" fmla="*/ 393590 w 2790908"/>
              <a:gd name="connsiteY416" fmla="*/ 1021742 h 3442914"/>
              <a:gd name="connsiteX417" fmla="*/ 429370 w 2790908"/>
              <a:gd name="connsiteY417" fmla="*/ 974034 h 3442914"/>
              <a:gd name="connsiteX418" fmla="*/ 429370 w 2790908"/>
              <a:gd name="connsiteY418" fmla="*/ 946205 h 3442914"/>
              <a:gd name="connsiteX419" fmla="*/ 461176 w 2790908"/>
              <a:gd name="connsiteY419" fmla="*/ 918375 h 3442914"/>
              <a:gd name="connsiteX420" fmla="*/ 461176 w 2790908"/>
              <a:gd name="connsiteY420" fmla="*/ 918375 h 3442914"/>
              <a:gd name="connsiteX421" fmla="*/ 469127 w 2790908"/>
              <a:gd name="connsiteY421" fmla="*/ 870668 h 3442914"/>
              <a:gd name="connsiteX422" fmla="*/ 445273 w 2790908"/>
              <a:gd name="connsiteY422" fmla="*/ 846814 h 3442914"/>
              <a:gd name="connsiteX423" fmla="*/ 421419 w 2790908"/>
              <a:gd name="connsiteY423" fmla="*/ 803081 h 3442914"/>
              <a:gd name="connsiteX424" fmla="*/ 405516 w 2790908"/>
              <a:gd name="connsiteY424" fmla="*/ 771276 h 3442914"/>
              <a:gd name="connsiteX425" fmla="*/ 373711 w 2790908"/>
              <a:gd name="connsiteY425" fmla="*/ 743447 h 3442914"/>
              <a:gd name="connsiteX426" fmla="*/ 353833 w 2790908"/>
              <a:gd name="connsiteY426" fmla="*/ 735495 h 3442914"/>
              <a:gd name="connsiteX427" fmla="*/ 345882 w 2790908"/>
              <a:gd name="connsiteY427" fmla="*/ 723568 h 3442914"/>
              <a:gd name="connsiteX428" fmla="*/ 345882 w 2790908"/>
              <a:gd name="connsiteY428" fmla="*/ 723568 h 3442914"/>
              <a:gd name="connsiteX429" fmla="*/ 353833 w 2790908"/>
              <a:gd name="connsiteY429" fmla="*/ 659958 h 3442914"/>
              <a:gd name="connsiteX430" fmla="*/ 353833 w 2790908"/>
              <a:gd name="connsiteY430" fmla="*/ 636104 h 3442914"/>
              <a:gd name="connsiteX431" fmla="*/ 333955 w 2790908"/>
              <a:gd name="connsiteY431" fmla="*/ 580445 h 3442914"/>
              <a:gd name="connsiteX432" fmla="*/ 322028 w 2790908"/>
              <a:gd name="connsiteY432" fmla="*/ 556591 h 3442914"/>
              <a:gd name="connsiteX433" fmla="*/ 333955 w 2790908"/>
              <a:gd name="connsiteY433" fmla="*/ 516834 h 3442914"/>
              <a:gd name="connsiteX434" fmla="*/ 341906 w 2790908"/>
              <a:gd name="connsiteY434" fmla="*/ 489005 h 3442914"/>
              <a:gd name="connsiteX435" fmla="*/ 345882 w 2790908"/>
              <a:gd name="connsiteY435" fmla="*/ 465151 h 3442914"/>
              <a:gd name="connsiteX436" fmla="*/ 345882 w 2790908"/>
              <a:gd name="connsiteY436" fmla="*/ 441297 h 3442914"/>
              <a:gd name="connsiteX437" fmla="*/ 314076 w 2790908"/>
              <a:gd name="connsiteY437" fmla="*/ 433346 h 3442914"/>
              <a:gd name="connsiteX438" fmla="*/ 314076 w 2790908"/>
              <a:gd name="connsiteY438" fmla="*/ 433346 h 3442914"/>
              <a:gd name="connsiteX439" fmla="*/ 282271 w 2790908"/>
              <a:gd name="connsiteY439" fmla="*/ 437321 h 3442914"/>
              <a:gd name="connsiteX440" fmla="*/ 278296 w 2790908"/>
              <a:gd name="connsiteY440" fmla="*/ 421419 h 3442914"/>
              <a:gd name="connsiteX441" fmla="*/ 254442 w 2790908"/>
              <a:gd name="connsiteY441" fmla="*/ 397565 h 3442914"/>
              <a:gd name="connsiteX442" fmla="*/ 250466 w 2790908"/>
              <a:gd name="connsiteY442" fmla="*/ 373711 h 3442914"/>
              <a:gd name="connsiteX443" fmla="*/ 234563 w 2790908"/>
              <a:gd name="connsiteY443" fmla="*/ 353833 h 3442914"/>
              <a:gd name="connsiteX444" fmla="*/ 206734 w 2790908"/>
              <a:gd name="connsiteY444" fmla="*/ 322028 h 3442914"/>
              <a:gd name="connsiteX445" fmla="*/ 194807 w 2790908"/>
              <a:gd name="connsiteY445" fmla="*/ 310101 h 3442914"/>
              <a:gd name="connsiteX446" fmla="*/ 151075 w 2790908"/>
              <a:gd name="connsiteY446" fmla="*/ 290222 h 3442914"/>
              <a:gd name="connsiteX447" fmla="*/ 166977 w 2790908"/>
              <a:gd name="connsiteY447" fmla="*/ 282271 h 3442914"/>
              <a:gd name="connsiteX448" fmla="*/ 186856 w 2790908"/>
              <a:gd name="connsiteY448" fmla="*/ 278295 h 3442914"/>
              <a:gd name="connsiteX449" fmla="*/ 206734 w 2790908"/>
              <a:gd name="connsiteY449" fmla="*/ 274320 h 3442914"/>
              <a:gd name="connsiteX450" fmla="*/ 218661 w 2790908"/>
              <a:gd name="connsiteY450" fmla="*/ 250466 h 3442914"/>
              <a:gd name="connsiteX451" fmla="*/ 230588 w 2790908"/>
              <a:gd name="connsiteY451" fmla="*/ 230588 h 3442914"/>
              <a:gd name="connsiteX452" fmla="*/ 234563 w 2790908"/>
              <a:gd name="connsiteY452" fmla="*/ 206734 h 3442914"/>
              <a:gd name="connsiteX453" fmla="*/ 238539 w 2790908"/>
              <a:gd name="connsiteY453" fmla="*/ 198782 h 3442914"/>
              <a:gd name="connsiteX454" fmla="*/ 226612 w 2790908"/>
              <a:gd name="connsiteY454" fmla="*/ 186855 h 3442914"/>
              <a:gd name="connsiteX455" fmla="*/ 222636 w 2790908"/>
              <a:gd name="connsiteY455" fmla="*/ 170953 h 3442914"/>
              <a:gd name="connsiteX456" fmla="*/ 210710 w 2790908"/>
              <a:gd name="connsiteY456" fmla="*/ 155050 h 3442914"/>
              <a:gd name="connsiteX457" fmla="*/ 238539 w 2790908"/>
              <a:gd name="connsiteY457" fmla="*/ 139148 h 3442914"/>
              <a:gd name="connsiteX458" fmla="*/ 242515 w 2790908"/>
              <a:gd name="connsiteY458" fmla="*/ 131196 h 3442914"/>
              <a:gd name="connsiteX459" fmla="*/ 238539 w 2790908"/>
              <a:gd name="connsiteY459" fmla="*/ 111318 h 3442914"/>
              <a:gd name="connsiteX460" fmla="*/ 222636 w 2790908"/>
              <a:gd name="connsiteY460" fmla="*/ 111318 h 3442914"/>
              <a:gd name="connsiteX461" fmla="*/ 214685 w 2790908"/>
              <a:gd name="connsiteY461" fmla="*/ 111318 h 3442914"/>
              <a:gd name="connsiteX462" fmla="*/ 214685 w 2790908"/>
              <a:gd name="connsiteY462" fmla="*/ 71561 h 3442914"/>
              <a:gd name="connsiteX463" fmla="*/ 214685 w 2790908"/>
              <a:gd name="connsiteY463" fmla="*/ 51683 h 3442914"/>
              <a:gd name="connsiteX464" fmla="*/ 190831 w 2790908"/>
              <a:gd name="connsiteY464" fmla="*/ 47708 h 3442914"/>
              <a:gd name="connsiteX465" fmla="*/ 178904 w 2790908"/>
              <a:gd name="connsiteY465" fmla="*/ 47708 h 3442914"/>
              <a:gd name="connsiteX466" fmla="*/ 174929 w 2790908"/>
              <a:gd name="connsiteY466" fmla="*/ 35781 h 3442914"/>
              <a:gd name="connsiteX467" fmla="*/ 174929 w 2790908"/>
              <a:gd name="connsiteY467" fmla="*/ 11927 h 3442914"/>
              <a:gd name="connsiteX468" fmla="*/ 190831 w 2790908"/>
              <a:gd name="connsiteY468" fmla="*/ 7951 h 3442914"/>
              <a:gd name="connsiteX469" fmla="*/ 206734 w 2790908"/>
              <a:gd name="connsiteY469" fmla="*/ 0 h 3442914"/>
              <a:gd name="connsiteX470" fmla="*/ 246490 w 2790908"/>
              <a:gd name="connsiteY470" fmla="*/ 31805 h 3442914"/>
              <a:gd name="connsiteX471" fmla="*/ 270344 w 2790908"/>
              <a:gd name="connsiteY471" fmla="*/ 35781 h 3442914"/>
              <a:gd name="connsiteX472" fmla="*/ 282271 w 2790908"/>
              <a:gd name="connsiteY472" fmla="*/ 35781 h 3442914"/>
              <a:gd name="connsiteX473" fmla="*/ 298174 w 2790908"/>
              <a:gd name="connsiteY473" fmla="*/ 51683 h 3442914"/>
              <a:gd name="connsiteX474" fmla="*/ 318052 w 2790908"/>
              <a:gd name="connsiteY474" fmla="*/ 55659 h 3442914"/>
              <a:gd name="connsiteX475" fmla="*/ 314076 w 2790908"/>
              <a:gd name="connsiteY475" fmla="*/ 71561 h 3442914"/>
              <a:gd name="connsiteX476" fmla="*/ 302150 w 2790908"/>
              <a:gd name="connsiteY476" fmla="*/ 79513 h 3442914"/>
              <a:gd name="connsiteX477" fmla="*/ 302150 w 2790908"/>
              <a:gd name="connsiteY477" fmla="*/ 111318 h 3442914"/>
              <a:gd name="connsiteX478" fmla="*/ 310101 w 2790908"/>
              <a:gd name="connsiteY478" fmla="*/ 127221 h 3442914"/>
              <a:gd name="connsiteX479" fmla="*/ 318052 w 2790908"/>
              <a:gd name="connsiteY479" fmla="*/ 147099 h 3442914"/>
              <a:gd name="connsiteX480" fmla="*/ 329979 w 2790908"/>
              <a:gd name="connsiteY480" fmla="*/ 155050 h 3442914"/>
              <a:gd name="connsiteX481" fmla="*/ 361784 w 2790908"/>
              <a:gd name="connsiteY481" fmla="*/ 163001 h 3442914"/>
              <a:gd name="connsiteX482" fmla="*/ 381663 w 2790908"/>
              <a:gd name="connsiteY482" fmla="*/ 170953 h 3442914"/>
              <a:gd name="connsiteX483" fmla="*/ 409492 w 2790908"/>
              <a:gd name="connsiteY483" fmla="*/ 166977 h 3442914"/>
              <a:gd name="connsiteX484" fmla="*/ 437322 w 2790908"/>
              <a:gd name="connsiteY484" fmla="*/ 147099 h 3442914"/>
              <a:gd name="connsiteX485" fmla="*/ 477078 w 2790908"/>
              <a:gd name="connsiteY485" fmla="*/ 131196 h 3442914"/>
              <a:gd name="connsiteX486" fmla="*/ 500932 w 2790908"/>
              <a:gd name="connsiteY486" fmla="*/ 111318 h 3442914"/>
              <a:gd name="connsiteX487" fmla="*/ 532737 w 2790908"/>
              <a:gd name="connsiteY487" fmla="*/ 111318 h 3442914"/>
              <a:gd name="connsiteX488" fmla="*/ 564543 w 2790908"/>
              <a:gd name="connsiteY488" fmla="*/ 107342 h 3442914"/>
              <a:gd name="connsiteX489" fmla="*/ 588396 w 2790908"/>
              <a:gd name="connsiteY489" fmla="*/ 99391 h 3442914"/>
              <a:gd name="connsiteX490" fmla="*/ 620202 w 2790908"/>
              <a:gd name="connsiteY490" fmla="*/ 95415 h 3442914"/>
              <a:gd name="connsiteX491" fmla="*/ 644056 w 2790908"/>
              <a:gd name="connsiteY491" fmla="*/ 119269 h 3442914"/>
              <a:gd name="connsiteX492" fmla="*/ 683812 w 2790908"/>
              <a:gd name="connsiteY492" fmla="*/ 135172 h 3442914"/>
              <a:gd name="connsiteX493" fmla="*/ 735496 w 2790908"/>
              <a:gd name="connsiteY493" fmla="*/ 143123 h 3442914"/>
              <a:gd name="connsiteX494" fmla="*/ 759350 w 2790908"/>
              <a:gd name="connsiteY494" fmla="*/ 143123 h 3442914"/>
              <a:gd name="connsiteX495" fmla="*/ 775252 w 2790908"/>
              <a:gd name="connsiteY495" fmla="*/ 151074 h 3442914"/>
              <a:gd name="connsiteX496" fmla="*/ 799106 w 2790908"/>
              <a:gd name="connsiteY496" fmla="*/ 159026 h 3442914"/>
              <a:gd name="connsiteX497" fmla="*/ 811033 w 2790908"/>
              <a:gd name="connsiteY497" fmla="*/ 163001 h 3442914"/>
              <a:gd name="connsiteX498" fmla="*/ 830911 w 2790908"/>
              <a:gd name="connsiteY498" fmla="*/ 151074 h 3442914"/>
              <a:gd name="connsiteX499" fmla="*/ 874643 w 2790908"/>
              <a:gd name="connsiteY499" fmla="*/ 159026 h 3442914"/>
              <a:gd name="connsiteX500" fmla="*/ 922351 w 2790908"/>
              <a:gd name="connsiteY500" fmla="*/ 174928 h 3442914"/>
              <a:gd name="connsiteX501" fmla="*/ 1141012 w 2790908"/>
              <a:gd name="connsiteY501" fmla="*/ 294198 h 3442914"/>
              <a:gd name="connsiteX502" fmla="*/ 1319916 w 2790908"/>
              <a:gd name="connsiteY502" fmla="*/ 393589 h 3442914"/>
              <a:gd name="connsiteX503" fmla="*/ 1355697 w 2790908"/>
              <a:gd name="connsiteY503" fmla="*/ 421419 h 3442914"/>
              <a:gd name="connsiteX504" fmla="*/ 1355697 w 2790908"/>
              <a:gd name="connsiteY504" fmla="*/ 433346 h 3442914"/>
              <a:gd name="connsiteX505" fmla="*/ 1347746 w 2790908"/>
              <a:gd name="connsiteY505" fmla="*/ 449248 h 3442914"/>
              <a:gd name="connsiteX506" fmla="*/ 1331843 w 2790908"/>
              <a:gd name="connsiteY506" fmla="*/ 473102 h 3442914"/>
              <a:gd name="connsiteX507" fmla="*/ 1335819 w 2790908"/>
              <a:gd name="connsiteY507" fmla="*/ 496956 h 3442914"/>
              <a:gd name="connsiteX508" fmla="*/ 1335819 w 2790908"/>
              <a:gd name="connsiteY508" fmla="*/ 512859 h 3442914"/>
              <a:gd name="connsiteX509" fmla="*/ 1335819 w 2790908"/>
              <a:gd name="connsiteY509" fmla="*/ 524786 h 3442914"/>
              <a:gd name="connsiteX510" fmla="*/ 1351722 w 2790908"/>
              <a:gd name="connsiteY510" fmla="*/ 528761 h 3442914"/>
              <a:gd name="connsiteX511" fmla="*/ 1379551 w 2790908"/>
              <a:gd name="connsiteY511" fmla="*/ 552615 h 3442914"/>
              <a:gd name="connsiteX512" fmla="*/ 1383527 w 2790908"/>
              <a:gd name="connsiteY512" fmla="*/ 564542 h 3442914"/>
              <a:gd name="connsiteX513" fmla="*/ 1403405 w 2790908"/>
              <a:gd name="connsiteY513" fmla="*/ 588396 h 3442914"/>
              <a:gd name="connsiteX514" fmla="*/ 1435210 w 2790908"/>
              <a:gd name="connsiteY514" fmla="*/ 588396 h 3442914"/>
              <a:gd name="connsiteX515" fmla="*/ 1447137 w 2790908"/>
              <a:gd name="connsiteY515" fmla="*/ 592372 h 3442914"/>
              <a:gd name="connsiteX516" fmla="*/ 1478943 w 2790908"/>
              <a:gd name="connsiteY516" fmla="*/ 592372 h 3442914"/>
              <a:gd name="connsiteX517" fmla="*/ 1490870 w 2790908"/>
              <a:gd name="connsiteY517" fmla="*/ 600323 h 3442914"/>
              <a:gd name="connsiteX518" fmla="*/ 1502796 w 2790908"/>
              <a:gd name="connsiteY518" fmla="*/ 604299 h 3442914"/>
              <a:gd name="connsiteX519" fmla="*/ 1490870 w 2790908"/>
              <a:gd name="connsiteY519" fmla="*/ 628153 h 3442914"/>
              <a:gd name="connsiteX520" fmla="*/ 1482918 w 2790908"/>
              <a:gd name="connsiteY520" fmla="*/ 648031 h 3442914"/>
              <a:gd name="connsiteX521" fmla="*/ 1478943 w 2790908"/>
              <a:gd name="connsiteY521" fmla="*/ 659958 h 3442914"/>
              <a:gd name="connsiteX522" fmla="*/ 1474967 w 2790908"/>
              <a:gd name="connsiteY522" fmla="*/ 683812 h 3442914"/>
              <a:gd name="connsiteX523" fmla="*/ 1502796 w 2790908"/>
              <a:gd name="connsiteY523" fmla="*/ 703690 h 3442914"/>
              <a:gd name="connsiteX524" fmla="*/ 1526650 w 2790908"/>
              <a:gd name="connsiteY524" fmla="*/ 711641 h 3442914"/>
              <a:gd name="connsiteX525" fmla="*/ 1526650 w 2790908"/>
              <a:gd name="connsiteY525" fmla="*/ 711641 h 3442914"/>
              <a:gd name="connsiteX526" fmla="*/ 1530626 w 2790908"/>
              <a:gd name="connsiteY526" fmla="*/ 755374 h 3442914"/>
              <a:gd name="connsiteX527" fmla="*/ 1514723 w 2790908"/>
              <a:gd name="connsiteY527" fmla="*/ 767301 h 3442914"/>
              <a:gd name="connsiteX528" fmla="*/ 1502796 w 2790908"/>
              <a:gd name="connsiteY528" fmla="*/ 779228 h 3442914"/>
              <a:gd name="connsiteX529" fmla="*/ 1478943 w 2790908"/>
              <a:gd name="connsiteY529" fmla="*/ 783203 h 3442914"/>
              <a:gd name="connsiteX530" fmla="*/ 1478943 w 2790908"/>
              <a:gd name="connsiteY530" fmla="*/ 783203 h 3442914"/>
              <a:gd name="connsiteX531" fmla="*/ 1439186 w 2790908"/>
              <a:gd name="connsiteY531" fmla="*/ 807057 h 3442914"/>
              <a:gd name="connsiteX532" fmla="*/ 1423283 w 2790908"/>
              <a:gd name="connsiteY532" fmla="*/ 818984 h 3442914"/>
              <a:gd name="connsiteX533" fmla="*/ 1423283 w 2790908"/>
              <a:gd name="connsiteY533" fmla="*/ 834887 h 3442914"/>
              <a:gd name="connsiteX534" fmla="*/ 1419308 w 2790908"/>
              <a:gd name="connsiteY534" fmla="*/ 850789 h 3442914"/>
              <a:gd name="connsiteX535" fmla="*/ 1419308 w 2790908"/>
              <a:gd name="connsiteY535" fmla="*/ 870668 h 3442914"/>
              <a:gd name="connsiteX536" fmla="*/ 1387503 w 2790908"/>
              <a:gd name="connsiteY536" fmla="*/ 902473 h 3442914"/>
              <a:gd name="connsiteX537" fmla="*/ 1375576 w 2790908"/>
              <a:gd name="connsiteY537" fmla="*/ 910424 h 3442914"/>
              <a:gd name="connsiteX538" fmla="*/ 1343770 w 2790908"/>
              <a:gd name="connsiteY538" fmla="*/ 946205 h 3442914"/>
              <a:gd name="connsiteX539" fmla="*/ 1323892 w 2790908"/>
              <a:gd name="connsiteY539" fmla="*/ 989937 h 3442914"/>
              <a:gd name="connsiteX540" fmla="*/ 1296063 w 2790908"/>
              <a:gd name="connsiteY540" fmla="*/ 1053548 h 3442914"/>
              <a:gd name="connsiteX541" fmla="*/ 1272209 w 2790908"/>
              <a:gd name="connsiteY541" fmla="*/ 1101255 h 3442914"/>
              <a:gd name="connsiteX542" fmla="*/ 1252330 w 2790908"/>
              <a:gd name="connsiteY542" fmla="*/ 1148963 h 3442914"/>
              <a:gd name="connsiteX543" fmla="*/ 1260282 w 2790908"/>
              <a:gd name="connsiteY543" fmla="*/ 1224501 h 3442914"/>
              <a:gd name="connsiteX544" fmla="*/ 1280160 w 2790908"/>
              <a:gd name="connsiteY544" fmla="*/ 1296062 h 3442914"/>
              <a:gd name="connsiteX545" fmla="*/ 1296063 w 2790908"/>
              <a:gd name="connsiteY545" fmla="*/ 1327868 h 3442914"/>
              <a:gd name="connsiteX546" fmla="*/ 1300038 w 2790908"/>
              <a:gd name="connsiteY546" fmla="*/ 1347746 h 3442914"/>
              <a:gd name="connsiteX547" fmla="*/ 1272209 w 2790908"/>
              <a:gd name="connsiteY547" fmla="*/ 1395454 h 3442914"/>
              <a:gd name="connsiteX548" fmla="*/ 1256306 w 2790908"/>
              <a:gd name="connsiteY548" fmla="*/ 1423283 h 3442914"/>
              <a:gd name="connsiteX549" fmla="*/ 1260282 w 2790908"/>
              <a:gd name="connsiteY549" fmla="*/ 1478942 h 3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</a:cxnLst>
            <a:rect l="l" t="t" r="r" b="b"/>
            <a:pathLst>
              <a:path w="2790908" h="3442914">
                <a:moveTo>
                  <a:pt x="1260282" y="1478942"/>
                </a:moveTo>
                <a:lnTo>
                  <a:pt x="1315941" y="1470991"/>
                </a:lnTo>
                <a:lnTo>
                  <a:pt x="1343770" y="1463040"/>
                </a:lnTo>
                <a:lnTo>
                  <a:pt x="1371600" y="1470991"/>
                </a:lnTo>
                <a:lnTo>
                  <a:pt x="1383527" y="1486894"/>
                </a:lnTo>
                <a:lnTo>
                  <a:pt x="1395454" y="1490869"/>
                </a:lnTo>
                <a:lnTo>
                  <a:pt x="1423283" y="1474967"/>
                </a:lnTo>
                <a:lnTo>
                  <a:pt x="1439186" y="1463040"/>
                </a:lnTo>
                <a:lnTo>
                  <a:pt x="1447137" y="1463040"/>
                </a:lnTo>
                <a:lnTo>
                  <a:pt x="1463040" y="1470991"/>
                </a:lnTo>
                <a:lnTo>
                  <a:pt x="1498821" y="1482918"/>
                </a:lnTo>
                <a:lnTo>
                  <a:pt x="1526650" y="1470991"/>
                </a:lnTo>
                <a:lnTo>
                  <a:pt x="1554480" y="1474967"/>
                </a:lnTo>
                <a:lnTo>
                  <a:pt x="1574358" y="1474967"/>
                </a:lnTo>
                <a:lnTo>
                  <a:pt x="1574358" y="1474967"/>
                </a:lnTo>
                <a:lnTo>
                  <a:pt x="1641944" y="1498821"/>
                </a:lnTo>
                <a:lnTo>
                  <a:pt x="1673750" y="1502796"/>
                </a:lnTo>
                <a:lnTo>
                  <a:pt x="1705555" y="1514723"/>
                </a:lnTo>
                <a:lnTo>
                  <a:pt x="1741336" y="1526650"/>
                </a:lnTo>
                <a:lnTo>
                  <a:pt x="1769165" y="1530626"/>
                </a:lnTo>
                <a:lnTo>
                  <a:pt x="1781092" y="1538577"/>
                </a:lnTo>
                <a:lnTo>
                  <a:pt x="1785068" y="1550504"/>
                </a:lnTo>
                <a:lnTo>
                  <a:pt x="1820849" y="1562431"/>
                </a:lnTo>
                <a:lnTo>
                  <a:pt x="1844703" y="1558455"/>
                </a:lnTo>
                <a:lnTo>
                  <a:pt x="1844703" y="1558455"/>
                </a:lnTo>
                <a:lnTo>
                  <a:pt x="1868556" y="1606163"/>
                </a:lnTo>
                <a:lnTo>
                  <a:pt x="1848678" y="1641944"/>
                </a:lnTo>
                <a:lnTo>
                  <a:pt x="1844703" y="1669774"/>
                </a:lnTo>
                <a:lnTo>
                  <a:pt x="1840727" y="1701579"/>
                </a:lnTo>
                <a:lnTo>
                  <a:pt x="1844703" y="1729408"/>
                </a:lnTo>
                <a:lnTo>
                  <a:pt x="1876508" y="1737360"/>
                </a:lnTo>
                <a:lnTo>
                  <a:pt x="1904337" y="1757238"/>
                </a:lnTo>
                <a:lnTo>
                  <a:pt x="1932167" y="1777116"/>
                </a:lnTo>
                <a:lnTo>
                  <a:pt x="1963972" y="1781092"/>
                </a:lnTo>
                <a:lnTo>
                  <a:pt x="2011680" y="1789043"/>
                </a:lnTo>
                <a:lnTo>
                  <a:pt x="2043485" y="1804946"/>
                </a:lnTo>
                <a:lnTo>
                  <a:pt x="2103120" y="1828800"/>
                </a:lnTo>
                <a:lnTo>
                  <a:pt x="2115047" y="1856629"/>
                </a:lnTo>
                <a:lnTo>
                  <a:pt x="2115047" y="1856629"/>
                </a:lnTo>
                <a:lnTo>
                  <a:pt x="2138901" y="1884459"/>
                </a:lnTo>
                <a:lnTo>
                  <a:pt x="2170706" y="1888434"/>
                </a:lnTo>
                <a:lnTo>
                  <a:pt x="2194560" y="1896386"/>
                </a:lnTo>
                <a:lnTo>
                  <a:pt x="2222390" y="1916264"/>
                </a:lnTo>
                <a:lnTo>
                  <a:pt x="2234316" y="1924215"/>
                </a:lnTo>
                <a:lnTo>
                  <a:pt x="2270097" y="1932167"/>
                </a:lnTo>
                <a:lnTo>
                  <a:pt x="2309854" y="1928191"/>
                </a:lnTo>
                <a:lnTo>
                  <a:pt x="2341659" y="1892410"/>
                </a:lnTo>
                <a:lnTo>
                  <a:pt x="2365513" y="1876508"/>
                </a:lnTo>
                <a:lnTo>
                  <a:pt x="2389367" y="1856629"/>
                </a:lnTo>
                <a:lnTo>
                  <a:pt x="2389367" y="1856629"/>
                </a:lnTo>
                <a:lnTo>
                  <a:pt x="2413221" y="1804946"/>
                </a:lnTo>
                <a:lnTo>
                  <a:pt x="2417196" y="1773141"/>
                </a:lnTo>
                <a:lnTo>
                  <a:pt x="2417196" y="1757238"/>
                </a:lnTo>
                <a:lnTo>
                  <a:pt x="2429123" y="1741335"/>
                </a:lnTo>
                <a:lnTo>
                  <a:pt x="2445026" y="1729408"/>
                </a:lnTo>
                <a:lnTo>
                  <a:pt x="2488758" y="1741335"/>
                </a:lnTo>
                <a:lnTo>
                  <a:pt x="2516588" y="1741335"/>
                </a:lnTo>
                <a:lnTo>
                  <a:pt x="2524539" y="1705554"/>
                </a:lnTo>
                <a:lnTo>
                  <a:pt x="2544417" y="1673749"/>
                </a:lnTo>
                <a:lnTo>
                  <a:pt x="2564296" y="1633993"/>
                </a:lnTo>
                <a:lnTo>
                  <a:pt x="2564296" y="1618090"/>
                </a:lnTo>
                <a:lnTo>
                  <a:pt x="2592125" y="1598212"/>
                </a:lnTo>
                <a:lnTo>
                  <a:pt x="2619955" y="1594236"/>
                </a:lnTo>
                <a:lnTo>
                  <a:pt x="2643809" y="1586285"/>
                </a:lnTo>
                <a:lnTo>
                  <a:pt x="2663687" y="1594236"/>
                </a:lnTo>
                <a:lnTo>
                  <a:pt x="2683565" y="1622066"/>
                </a:lnTo>
                <a:lnTo>
                  <a:pt x="2695492" y="1649895"/>
                </a:lnTo>
                <a:lnTo>
                  <a:pt x="2715370" y="1677725"/>
                </a:lnTo>
                <a:lnTo>
                  <a:pt x="2735249" y="1685676"/>
                </a:lnTo>
                <a:lnTo>
                  <a:pt x="2755127" y="1689652"/>
                </a:lnTo>
                <a:lnTo>
                  <a:pt x="2755127" y="1689652"/>
                </a:lnTo>
                <a:lnTo>
                  <a:pt x="2767054" y="1733384"/>
                </a:lnTo>
                <a:lnTo>
                  <a:pt x="2759103" y="1769165"/>
                </a:lnTo>
                <a:lnTo>
                  <a:pt x="2743200" y="1789043"/>
                </a:lnTo>
                <a:lnTo>
                  <a:pt x="2735249" y="1800970"/>
                </a:lnTo>
                <a:lnTo>
                  <a:pt x="2747176" y="1816873"/>
                </a:lnTo>
                <a:lnTo>
                  <a:pt x="2747176" y="1816873"/>
                </a:lnTo>
                <a:lnTo>
                  <a:pt x="2735249" y="1860605"/>
                </a:lnTo>
                <a:lnTo>
                  <a:pt x="2731273" y="1880483"/>
                </a:lnTo>
                <a:lnTo>
                  <a:pt x="2731273" y="1908313"/>
                </a:lnTo>
                <a:lnTo>
                  <a:pt x="2747176" y="1916264"/>
                </a:lnTo>
                <a:lnTo>
                  <a:pt x="2735249" y="1971923"/>
                </a:lnTo>
                <a:lnTo>
                  <a:pt x="2723322" y="1983850"/>
                </a:lnTo>
                <a:lnTo>
                  <a:pt x="2719346" y="1999753"/>
                </a:lnTo>
                <a:lnTo>
                  <a:pt x="2711395" y="2015655"/>
                </a:lnTo>
                <a:lnTo>
                  <a:pt x="2711395" y="2031558"/>
                </a:lnTo>
                <a:lnTo>
                  <a:pt x="2715370" y="2059388"/>
                </a:lnTo>
                <a:lnTo>
                  <a:pt x="2727297" y="2067339"/>
                </a:lnTo>
                <a:lnTo>
                  <a:pt x="2719346" y="2095168"/>
                </a:lnTo>
                <a:lnTo>
                  <a:pt x="2699468" y="2119022"/>
                </a:lnTo>
                <a:lnTo>
                  <a:pt x="2675614" y="2146852"/>
                </a:lnTo>
                <a:lnTo>
                  <a:pt x="2659711" y="2162754"/>
                </a:lnTo>
                <a:lnTo>
                  <a:pt x="2683565" y="2190584"/>
                </a:lnTo>
                <a:lnTo>
                  <a:pt x="2679590" y="2214438"/>
                </a:lnTo>
                <a:lnTo>
                  <a:pt x="2663687" y="2230341"/>
                </a:lnTo>
                <a:lnTo>
                  <a:pt x="2663687" y="2230341"/>
                </a:lnTo>
                <a:lnTo>
                  <a:pt x="2647784" y="2262146"/>
                </a:lnTo>
                <a:lnTo>
                  <a:pt x="2631882" y="2286000"/>
                </a:lnTo>
                <a:lnTo>
                  <a:pt x="2631882" y="2286000"/>
                </a:lnTo>
                <a:lnTo>
                  <a:pt x="2643809" y="2309854"/>
                </a:lnTo>
                <a:lnTo>
                  <a:pt x="2651760" y="2337683"/>
                </a:lnTo>
                <a:lnTo>
                  <a:pt x="2663687" y="2357561"/>
                </a:lnTo>
                <a:lnTo>
                  <a:pt x="2667663" y="2369488"/>
                </a:lnTo>
                <a:lnTo>
                  <a:pt x="2671638" y="2381415"/>
                </a:lnTo>
                <a:lnTo>
                  <a:pt x="2695492" y="2381415"/>
                </a:lnTo>
                <a:lnTo>
                  <a:pt x="2715370" y="2381415"/>
                </a:lnTo>
                <a:lnTo>
                  <a:pt x="2759103" y="2373464"/>
                </a:lnTo>
                <a:lnTo>
                  <a:pt x="2771030" y="2397318"/>
                </a:lnTo>
                <a:lnTo>
                  <a:pt x="2790908" y="2417196"/>
                </a:lnTo>
                <a:lnTo>
                  <a:pt x="2790908" y="2472855"/>
                </a:lnTo>
                <a:lnTo>
                  <a:pt x="2782956" y="2516588"/>
                </a:lnTo>
                <a:lnTo>
                  <a:pt x="2782956" y="2552368"/>
                </a:lnTo>
                <a:lnTo>
                  <a:pt x="2775005" y="2576222"/>
                </a:lnTo>
                <a:lnTo>
                  <a:pt x="2775005" y="2576222"/>
                </a:lnTo>
                <a:lnTo>
                  <a:pt x="2735249" y="2576222"/>
                </a:lnTo>
                <a:lnTo>
                  <a:pt x="2715370" y="2576222"/>
                </a:lnTo>
                <a:lnTo>
                  <a:pt x="2687541" y="2560320"/>
                </a:lnTo>
                <a:lnTo>
                  <a:pt x="2623930" y="2560320"/>
                </a:lnTo>
                <a:lnTo>
                  <a:pt x="2600076" y="2560320"/>
                </a:lnTo>
                <a:lnTo>
                  <a:pt x="2600076" y="2560320"/>
                </a:lnTo>
                <a:lnTo>
                  <a:pt x="2552369" y="2564295"/>
                </a:lnTo>
                <a:lnTo>
                  <a:pt x="2520563" y="2548393"/>
                </a:lnTo>
                <a:lnTo>
                  <a:pt x="2504661" y="2512612"/>
                </a:lnTo>
                <a:lnTo>
                  <a:pt x="2492734" y="2496709"/>
                </a:lnTo>
                <a:lnTo>
                  <a:pt x="2472856" y="2492734"/>
                </a:lnTo>
                <a:lnTo>
                  <a:pt x="2456953" y="2476831"/>
                </a:lnTo>
                <a:lnTo>
                  <a:pt x="2445026" y="2456953"/>
                </a:lnTo>
                <a:lnTo>
                  <a:pt x="2441050" y="2425148"/>
                </a:lnTo>
                <a:lnTo>
                  <a:pt x="2437075" y="2405269"/>
                </a:lnTo>
                <a:lnTo>
                  <a:pt x="2409245" y="2389367"/>
                </a:lnTo>
                <a:lnTo>
                  <a:pt x="2365513" y="2397318"/>
                </a:lnTo>
                <a:lnTo>
                  <a:pt x="2333708" y="2405269"/>
                </a:lnTo>
                <a:lnTo>
                  <a:pt x="2313830" y="2417196"/>
                </a:lnTo>
                <a:lnTo>
                  <a:pt x="2282024" y="2437074"/>
                </a:lnTo>
                <a:lnTo>
                  <a:pt x="2282024" y="2437074"/>
                </a:lnTo>
                <a:lnTo>
                  <a:pt x="2214438" y="2460928"/>
                </a:lnTo>
                <a:lnTo>
                  <a:pt x="2190584" y="2484782"/>
                </a:lnTo>
                <a:lnTo>
                  <a:pt x="2182633" y="2508636"/>
                </a:lnTo>
                <a:lnTo>
                  <a:pt x="2182633" y="2524539"/>
                </a:lnTo>
                <a:lnTo>
                  <a:pt x="2202511" y="2536466"/>
                </a:lnTo>
                <a:lnTo>
                  <a:pt x="2170706" y="2564295"/>
                </a:lnTo>
                <a:lnTo>
                  <a:pt x="2154803" y="2588149"/>
                </a:lnTo>
                <a:lnTo>
                  <a:pt x="2142876" y="2612003"/>
                </a:lnTo>
                <a:lnTo>
                  <a:pt x="2138901" y="2639833"/>
                </a:lnTo>
                <a:lnTo>
                  <a:pt x="2134925" y="2683565"/>
                </a:lnTo>
                <a:lnTo>
                  <a:pt x="2138901" y="2735248"/>
                </a:lnTo>
                <a:lnTo>
                  <a:pt x="2138901" y="2771029"/>
                </a:lnTo>
                <a:lnTo>
                  <a:pt x="2130950" y="2818737"/>
                </a:lnTo>
                <a:lnTo>
                  <a:pt x="2162755" y="2838615"/>
                </a:lnTo>
                <a:lnTo>
                  <a:pt x="2186609" y="2862469"/>
                </a:lnTo>
                <a:lnTo>
                  <a:pt x="2214438" y="2874396"/>
                </a:lnTo>
                <a:lnTo>
                  <a:pt x="2214438" y="2874396"/>
                </a:lnTo>
                <a:lnTo>
                  <a:pt x="2266122" y="2874396"/>
                </a:lnTo>
                <a:lnTo>
                  <a:pt x="2289976" y="2862469"/>
                </a:lnTo>
                <a:lnTo>
                  <a:pt x="2301903" y="2862469"/>
                </a:lnTo>
                <a:lnTo>
                  <a:pt x="2305878" y="2882348"/>
                </a:lnTo>
                <a:lnTo>
                  <a:pt x="2305878" y="2918128"/>
                </a:lnTo>
                <a:lnTo>
                  <a:pt x="2289976" y="2930055"/>
                </a:lnTo>
                <a:lnTo>
                  <a:pt x="2254195" y="2938007"/>
                </a:lnTo>
                <a:lnTo>
                  <a:pt x="2246243" y="2949934"/>
                </a:lnTo>
                <a:lnTo>
                  <a:pt x="2250219" y="2961861"/>
                </a:lnTo>
                <a:lnTo>
                  <a:pt x="2254195" y="3001617"/>
                </a:lnTo>
                <a:lnTo>
                  <a:pt x="2238292" y="3005593"/>
                </a:lnTo>
                <a:lnTo>
                  <a:pt x="2238292" y="3005593"/>
                </a:lnTo>
                <a:lnTo>
                  <a:pt x="2234316" y="3065228"/>
                </a:lnTo>
                <a:lnTo>
                  <a:pt x="2258170" y="3097033"/>
                </a:lnTo>
                <a:lnTo>
                  <a:pt x="2297927" y="3132814"/>
                </a:lnTo>
                <a:lnTo>
                  <a:pt x="2333708" y="3172570"/>
                </a:lnTo>
                <a:lnTo>
                  <a:pt x="2337683" y="3196424"/>
                </a:lnTo>
                <a:lnTo>
                  <a:pt x="2341659" y="3228229"/>
                </a:lnTo>
                <a:lnTo>
                  <a:pt x="2321781" y="3260034"/>
                </a:lnTo>
                <a:lnTo>
                  <a:pt x="2309854" y="3295815"/>
                </a:lnTo>
                <a:lnTo>
                  <a:pt x="2270097" y="3303767"/>
                </a:lnTo>
                <a:lnTo>
                  <a:pt x="2214438" y="3299791"/>
                </a:lnTo>
                <a:lnTo>
                  <a:pt x="2150828" y="3287864"/>
                </a:lnTo>
                <a:lnTo>
                  <a:pt x="2150828" y="3275937"/>
                </a:lnTo>
                <a:lnTo>
                  <a:pt x="2158779" y="3256059"/>
                </a:lnTo>
                <a:lnTo>
                  <a:pt x="2170706" y="3236181"/>
                </a:lnTo>
                <a:lnTo>
                  <a:pt x="2162755" y="3208351"/>
                </a:lnTo>
                <a:lnTo>
                  <a:pt x="2138901" y="3196424"/>
                </a:lnTo>
                <a:lnTo>
                  <a:pt x="2111071" y="3168594"/>
                </a:lnTo>
                <a:lnTo>
                  <a:pt x="2083242" y="3156668"/>
                </a:lnTo>
                <a:lnTo>
                  <a:pt x="2071315" y="3136789"/>
                </a:lnTo>
                <a:lnTo>
                  <a:pt x="2063363" y="3112935"/>
                </a:lnTo>
                <a:lnTo>
                  <a:pt x="2063363" y="3073179"/>
                </a:lnTo>
                <a:lnTo>
                  <a:pt x="2051436" y="3037398"/>
                </a:lnTo>
                <a:lnTo>
                  <a:pt x="2039510" y="3017520"/>
                </a:lnTo>
                <a:lnTo>
                  <a:pt x="2019631" y="2993666"/>
                </a:lnTo>
                <a:lnTo>
                  <a:pt x="1991802" y="2973788"/>
                </a:lnTo>
                <a:lnTo>
                  <a:pt x="1944094" y="2961861"/>
                </a:lnTo>
                <a:lnTo>
                  <a:pt x="1884459" y="2965836"/>
                </a:lnTo>
                <a:lnTo>
                  <a:pt x="1852654" y="2981739"/>
                </a:lnTo>
                <a:lnTo>
                  <a:pt x="1832776" y="3001617"/>
                </a:lnTo>
                <a:lnTo>
                  <a:pt x="1781092" y="3013544"/>
                </a:lnTo>
                <a:lnTo>
                  <a:pt x="1781092" y="3013544"/>
                </a:lnTo>
                <a:lnTo>
                  <a:pt x="1729409" y="3049325"/>
                </a:lnTo>
                <a:lnTo>
                  <a:pt x="1705555" y="3037398"/>
                </a:lnTo>
                <a:lnTo>
                  <a:pt x="1669774" y="3029447"/>
                </a:lnTo>
                <a:lnTo>
                  <a:pt x="1669774" y="3029447"/>
                </a:lnTo>
                <a:lnTo>
                  <a:pt x="1645920" y="3061252"/>
                </a:lnTo>
                <a:lnTo>
                  <a:pt x="1641944" y="3108960"/>
                </a:lnTo>
                <a:lnTo>
                  <a:pt x="1637969" y="3124862"/>
                </a:lnTo>
                <a:lnTo>
                  <a:pt x="1598212" y="3144741"/>
                </a:lnTo>
                <a:lnTo>
                  <a:pt x="1570383" y="3144741"/>
                </a:lnTo>
                <a:lnTo>
                  <a:pt x="1518699" y="3156668"/>
                </a:lnTo>
                <a:lnTo>
                  <a:pt x="1482918" y="3148716"/>
                </a:lnTo>
                <a:lnTo>
                  <a:pt x="1395454" y="3132814"/>
                </a:lnTo>
                <a:lnTo>
                  <a:pt x="1351722" y="3116911"/>
                </a:lnTo>
                <a:lnTo>
                  <a:pt x="1335819" y="3093057"/>
                </a:lnTo>
                <a:lnTo>
                  <a:pt x="1335819" y="3093057"/>
                </a:lnTo>
                <a:lnTo>
                  <a:pt x="1319916" y="3037398"/>
                </a:lnTo>
                <a:lnTo>
                  <a:pt x="1307990" y="3017520"/>
                </a:lnTo>
                <a:lnTo>
                  <a:pt x="1284136" y="3001617"/>
                </a:lnTo>
                <a:lnTo>
                  <a:pt x="1260282" y="2985714"/>
                </a:lnTo>
                <a:lnTo>
                  <a:pt x="1244379" y="2953909"/>
                </a:lnTo>
                <a:lnTo>
                  <a:pt x="1232452" y="2926080"/>
                </a:lnTo>
                <a:lnTo>
                  <a:pt x="1236428" y="2890299"/>
                </a:lnTo>
                <a:lnTo>
                  <a:pt x="1248355" y="2846567"/>
                </a:lnTo>
                <a:lnTo>
                  <a:pt x="1248355" y="2806810"/>
                </a:lnTo>
                <a:lnTo>
                  <a:pt x="1248355" y="2775005"/>
                </a:lnTo>
                <a:lnTo>
                  <a:pt x="1240403" y="2739224"/>
                </a:lnTo>
                <a:lnTo>
                  <a:pt x="1232452" y="2731273"/>
                </a:lnTo>
                <a:lnTo>
                  <a:pt x="1216550" y="2703443"/>
                </a:lnTo>
                <a:lnTo>
                  <a:pt x="1212574" y="2699468"/>
                </a:lnTo>
                <a:lnTo>
                  <a:pt x="1192696" y="2731273"/>
                </a:lnTo>
                <a:lnTo>
                  <a:pt x="1156915" y="2743200"/>
                </a:lnTo>
                <a:lnTo>
                  <a:pt x="1156915" y="2743200"/>
                </a:lnTo>
                <a:lnTo>
                  <a:pt x="1133061" y="2759102"/>
                </a:lnTo>
                <a:lnTo>
                  <a:pt x="1133061" y="2759102"/>
                </a:lnTo>
                <a:lnTo>
                  <a:pt x="1109207" y="2735248"/>
                </a:lnTo>
                <a:lnTo>
                  <a:pt x="1089329" y="2707419"/>
                </a:lnTo>
                <a:lnTo>
                  <a:pt x="1077402" y="2691516"/>
                </a:lnTo>
                <a:lnTo>
                  <a:pt x="997889" y="2699468"/>
                </a:lnTo>
                <a:lnTo>
                  <a:pt x="978010" y="2727297"/>
                </a:lnTo>
                <a:lnTo>
                  <a:pt x="978010" y="2727297"/>
                </a:lnTo>
                <a:lnTo>
                  <a:pt x="938254" y="2763078"/>
                </a:lnTo>
                <a:lnTo>
                  <a:pt x="938254" y="2763078"/>
                </a:lnTo>
                <a:lnTo>
                  <a:pt x="926327" y="2814761"/>
                </a:lnTo>
                <a:lnTo>
                  <a:pt x="922351" y="2838615"/>
                </a:lnTo>
                <a:lnTo>
                  <a:pt x="926327" y="2862469"/>
                </a:lnTo>
                <a:lnTo>
                  <a:pt x="930303" y="2882348"/>
                </a:lnTo>
                <a:lnTo>
                  <a:pt x="962108" y="2906201"/>
                </a:lnTo>
                <a:lnTo>
                  <a:pt x="950181" y="2945958"/>
                </a:lnTo>
                <a:lnTo>
                  <a:pt x="958132" y="2989690"/>
                </a:lnTo>
                <a:lnTo>
                  <a:pt x="970059" y="3013544"/>
                </a:lnTo>
                <a:lnTo>
                  <a:pt x="985962" y="3061252"/>
                </a:lnTo>
                <a:lnTo>
                  <a:pt x="978010" y="3112935"/>
                </a:lnTo>
                <a:lnTo>
                  <a:pt x="962108" y="3152692"/>
                </a:lnTo>
                <a:lnTo>
                  <a:pt x="942230" y="3204375"/>
                </a:lnTo>
                <a:lnTo>
                  <a:pt x="930303" y="3232205"/>
                </a:lnTo>
                <a:lnTo>
                  <a:pt x="914400" y="3248108"/>
                </a:lnTo>
                <a:lnTo>
                  <a:pt x="902473" y="3295815"/>
                </a:lnTo>
                <a:lnTo>
                  <a:pt x="878619" y="3319669"/>
                </a:lnTo>
                <a:lnTo>
                  <a:pt x="854765" y="3339548"/>
                </a:lnTo>
                <a:lnTo>
                  <a:pt x="826936" y="3395207"/>
                </a:lnTo>
                <a:lnTo>
                  <a:pt x="815009" y="3430988"/>
                </a:lnTo>
                <a:lnTo>
                  <a:pt x="799106" y="3442914"/>
                </a:lnTo>
                <a:lnTo>
                  <a:pt x="771276" y="3427012"/>
                </a:lnTo>
                <a:lnTo>
                  <a:pt x="743447" y="3407134"/>
                </a:lnTo>
                <a:lnTo>
                  <a:pt x="691763" y="3359426"/>
                </a:lnTo>
                <a:lnTo>
                  <a:pt x="675861" y="3323645"/>
                </a:lnTo>
                <a:lnTo>
                  <a:pt x="655983" y="3279913"/>
                </a:lnTo>
                <a:lnTo>
                  <a:pt x="636104" y="3212327"/>
                </a:lnTo>
                <a:lnTo>
                  <a:pt x="636104" y="3164619"/>
                </a:lnTo>
                <a:lnTo>
                  <a:pt x="632129" y="3116911"/>
                </a:lnTo>
                <a:lnTo>
                  <a:pt x="652007" y="3045349"/>
                </a:lnTo>
                <a:lnTo>
                  <a:pt x="663934" y="2985714"/>
                </a:lnTo>
                <a:lnTo>
                  <a:pt x="675861" y="2938007"/>
                </a:lnTo>
                <a:lnTo>
                  <a:pt x="679836" y="2882348"/>
                </a:lnTo>
                <a:lnTo>
                  <a:pt x="675861" y="2830664"/>
                </a:lnTo>
                <a:lnTo>
                  <a:pt x="667910" y="2794883"/>
                </a:lnTo>
                <a:lnTo>
                  <a:pt x="655983" y="2778981"/>
                </a:lnTo>
                <a:lnTo>
                  <a:pt x="644056" y="2767054"/>
                </a:lnTo>
                <a:lnTo>
                  <a:pt x="620202" y="2751151"/>
                </a:lnTo>
                <a:lnTo>
                  <a:pt x="592372" y="2735248"/>
                </a:lnTo>
                <a:lnTo>
                  <a:pt x="572494" y="2715370"/>
                </a:lnTo>
                <a:lnTo>
                  <a:pt x="556591" y="2699468"/>
                </a:lnTo>
                <a:lnTo>
                  <a:pt x="564543" y="2651760"/>
                </a:lnTo>
                <a:lnTo>
                  <a:pt x="568518" y="2584174"/>
                </a:lnTo>
                <a:lnTo>
                  <a:pt x="564543" y="2552368"/>
                </a:lnTo>
                <a:lnTo>
                  <a:pt x="564543" y="2520563"/>
                </a:lnTo>
                <a:lnTo>
                  <a:pt x="540689" y="2492734"/>
                </a:lnTo>
                <a:lnTo>
                  <a:pt x="504908" y="2480807"/>
                </a:lnTo>
                <a:lnTo>
                  <a:pt x="489005" y="2480807"/>
                </a:lnTo>
                <a:lnTo>
                  <a:pt x="469127" y="2476831"/>
                </a:lnTo>
                <a:lnTo>
                  <a:pt x="429370" y="2464904"/>
                </a:lnTo>
                <a:lnTo>
                  <a:pt x="409492" y="2464904"/>
                </a:lnTo>
                <a:lnTo>
                  <a:pt x="393590" y="2476831"/>
                </a:lnTo>
                <a:lnTo>
                  <a:pt x="381663" y="2500685"/>
                </a:lnTo>
                <a:lnTo>
                  <a:pt x="381663" y="2532490"/>
                </a:lnTo>
                <a:lnTo>
                  <a:pt x="373711" y="2544417"/>
                </a:lnTo>
                <a:lnTo>
                  <a:pt x="353833" y="2560320"/>
                </a:lnTo>
                <a:lnTo>
                  <a:pt x="298174" y="2564295"/>
                </a:lnTo>
                <a:lnTo>
                  <a:pt x="250466" y="2572247"/>
                </a:lnTo>
                <a:lnTo>
                  <a:pt x="198783" y="2572247"/>
                </a:lnTo>
                <a:lnTo>
                  <a:pt x="182880" y="2568271"/>
                </a:lnTo>
                <a:lnTo>
                  <a:pt x="159026" y="2564295"/>
                </a:lnTo>
                <a:lnTo>
                  <a:pt x="151075" y="2560320"/>
                </a:lnTo>
                <a:lnTo>
                  <a:pt x="123245" y="2564295"/>
                </a:lnTo>
                <a:lnTo>
                  <a:pt x="79513" y="2564295"/>
                </a:lnTo>
                <a:lnTo>
                  <a:pt x="71562" y="2560320"/>
                </a:lnTo>
                <a:lnTo>
                  <a:pt x="47708" y="2560320"/>
                </a:lnTo>
                <a:lnTo>
                  <a:pt x="27830" y="2552368"/>
                </a:lnTo>
                <a:lnTo>
                  <a:pt x="39756" y="2516588"/>
                </a:lnTo>
                <a:lnTo>
                  <a:pt x="39756" y="2492734"/>
                </a:lnTo>
                <a:lnTo>
                  <a:pt x="23854" y="2476831"/>
                </a:lnTo>
                <a:lnTo>
                  <a:pt x="7951" y="2456953"/>
                </a:lnTo>
                <a:lnTo>
                  <a:pt x="7951" y="2456953"/>
                </a:lnTo>
                <a:lnTo>
                  <a:pt x="0" y="2417196"/>
                </a:lnTo>
                <a:lnTo>
                  <a:pt x="3976" y="2389367"/>
                </a:lnTo>
                <a:lnTo>
                  <a:pt x="19878" y="2369488"/>
                </a:lnTo>
                <a:lnTo>
                  <a:pt x="27830" y="2341659"/>
                </a:lnTo>
                <a:lnTo>
                  <a:pt x="39756" y="2329732"/>
                </a:lnTo>
                <a:lnTo>
                  <a:pt x="51683" y="2301902"/>
                </a:lnTo>
                <a:lnTo>
                  <a:pt x="67586" y="2289975"/>
                </a:lnTo>
                <a:lnTo>
                  <a:pt x="87464" y="2282024"/>
                </a:lnTo>
                <a:lnTo>
                  <a:pt x="87464" y="2282024"/>
                </a:lnTo>
                <a:lnTo>
                  <a:pt x="131196" y="2258170"/>
                </a:lnTo>
                <a:lnTo>
                  <a:pt x="127221" y="2222389"/>
                </a:lnTo>
                <a:lnTo>
                  <a:pt x="135172" y="2206487"/>
                </a:lnTo>
                <a:lnTo>
                  <a:pt x="147099" y="2190584"/>
                </a:lnTo>
                <a:lnTo>
                  <a:pt x="170953" y="2206487"/>
                </a:lnTo>
                <a:lnTo>
                  <a:pt x="178904" y="2226365"/>
                </a:lnTo>
                <a:lnTo>
                  <a:pt x="214685" y="2198535"/>
                </a:lnTo>
                <a:lnTo>
                  <a:pt x="238539" y="2186608"/>
                </a:lnTo>
                <a:lnTo>
                  <a:pt x="246490" y="2154803"/>
                </a:lnTo>
                <a:lnTo>
                  <a:pt x="246490" y="2122998"/>
                </a:lnTo>
                <a:lnTo>
                  <a:pt x="258417" y="2103120"/>
                </a:lnTo>
                <a:lnTo>
                  <a:pt x="270344" y="2087217"/>
                </a:lnTo>
                <a:lnTo>
                  <a:pt x="282271" y="2067339"/>
                </a:lnTo>
                <a:lnTo>
                  <a:pt x="298174" y="2055412"/>
                </a:lnTo>
                <a:lnTo>
                  <a:pt x="329979" y="2039509"/>
                </a:lnTo>
                <a:lnTo>
                  <a:pt x="341906" y="2047461"/>
                </a:lnTo>
                <a:lnTo>
                  <a:pt x="341906" y="2047461"/>
                </a:lnTo>
                <a:lnTo>
                  <a:pt x="413468" y="2055412"/>
                </a:lnTo>
                <a:lnTo>
                  <a:pt x="441297" y="2055412"/>
                </a:lnTo>
                <a:lnTo>
                  <a:pt x="485030" y="2055412"/>
                </a:lnTo>
                <a:lnTo>
                  <a:pt x="504908" y="2055412"/>
                </a:lnTo>
                <a:lnTo>
                  <a:pt x="528762" y="2047461"/>
                </a:lnTo>
                <a:lnTo>
                  <a:pt x="540689" y="2027582"/>
                </a:lnTo>
                <a:lnTo>
                  <a:pt x="552616" y="2011680"/>
                </a:lnTo>
                <a:lnTo>
                  <a:pt x="572494" y="1963972"/>
                </a:lnTo>
                <a:lnTo>
                  <a:pt x="588396" y="1936142"/>
                </a:lnTo>
                <a:lnTo>
                  <a:pt x="588396" y="1908313"/>
                </a:lnTo>
                <a:lnTo>
                  <a:pt x="596348" y="1896386"/>
                </a:lnTo>
                <a:lnTo>
                  <a:pt x="596348" y="1896386"/>
                </a:lnTo>
                <a:lnTo>
                  <a:pt x="632129" y="1892410"/>
                </a:lnTo>
                <a:lnTo>
                  <a:pt x="663934" y="1904337"/>
                </a:lnTo>
                <a:lnTo>
                  <a:pt x="683812" y="1920240"/>
                </a:lnTo>
                <a:lnTo>
                  <a:pt x="683812" y="1932167"/>
                </a:lnTo>
                <a:lnTo>
                  <a:pt x="695739" y="1944094"/>
                </a:lnTo>
                <a:lnTo>
                  <a:pt x="719593" y="1928191"/>
                </a:lnTo>
                <a:lnTo>
                  <a:pt x="735496" y="1912288"/>
                </a:lnTo>
                <a:lnTo>
                  <a:pt x="751398" y="1892410"/>
                </a:lnTo>
                <a:lnTo>
                  <a:pt x="775252" y="1884459"/>
                </a:lnTo>
                <a:lnTo>
                  <a:pt x="799106" y="1880483"/>
                </a:lnTo>
                <a:lnTo>
                  <a:pt x="834887" y="1880483"/>
                </a:lnTo>
                <a:lnTo>
                  <a:pt x="854765" y="1872532"/>
                </a:lnTo>
                <a:lnTo>
                  <a:pt x="858741" y="1856629"/>
                </a:lnTo>
                <a:lnTo>
                  <a:pt x="862716" y="1836751"/>
                </a:lnTo>
                <a:lnTo>
                  <a:pt x="866692" y="1816873"/>
                </a:lnTo>
                <a:lnTo>
                  <a:pt x="874643" y="1804946"/>
                </a:lnTo>
                <a:lnTo>
                  <a:pt x="894522" y="1796994"/>
                </a:lnTo>
                <a:lnTo>
                  <a:pt x="882595" y="1705554"/>
                </a:lnTo>
                <a:lnTo>
                  <a:pt x="870668" y="1661822"/>
                </a:lnTo>
                <a:lnTo>
                  <a:pt x="878619" y="1633993"/>
                </a:lnTo>
                <a:lnTo>
                  <a:pt x="878619" y="1594236"/>
                </a:lnTo>
                <a:lnTo>
                  <a:pt x="878619" y="1574358"/>
                </a:lnTo>
                <a:lnTo>
                  <a:pt x="862716" y="1566407"/>
                </a:lnTo>
                <a:lnTo>
                  <a:pt x="854765" y="1546528"/>
                </a:lnTo>
                <a:lnTo>
                  <a:pt x="846814" y="1530626"/>
                </a:lnTo>
                <a:lnTo>
                  <a:pt x="815009" y="1534601"/>
                </a:lnTo>
                <a:lnTo>
                  <a:pt x="807057" y="1550504"/>
                </a:lnTo>
                <a:lnTo>
                  <a:pt x="791155" y="1562431"/>
                </a:lnTo>
                <a:lnTo>
                  <a:pt x="775252" y="1558455"/>
                </a:lnTo>
                <a:lnTo>
                  <a:pt x="759350" y="1546528"/>
                </a:lnTo>
                <a:lnTo>
                  <a:pt x="759350" y="1526650"/>
                </a:lnTo>
                <a:lnTo>
                  <a:pt x="751398" y="1506772"/>
                </a:lnTo>
                <a:lnTo>
                  <a:pt x="751398" y="1494845"/>
                </a:lnTo>
                <a:lnTo>
                  <a:pt x="763325" y="1486894"/>
                </a:lnTo>
                <a:lnTo>
                  <a:pt x="783203" y="1470991"/>
                </a:lnTo>
                <a:lnTo>
                  <a:pt x="803082" y="1423283"/>
                </a:lnTo>
                <a:lnTo>
                  <a:pt x="799106" y="1403405"/>
                </a:lnTo>
                <a:lnTo>
                  <a:pt x="791155" y="1379551"/>
                </a:lnTo>
                <a:lnTo>
                  <a:pt x="787179" y="1363648"/>
                </a:lnTo>
                <a:lnTo>
                  <a:pt x="767301" y="1347746"/>
                </a:lnTo>
                <a:lnTo>
                  <a:pt x="731520" y="1339794"/>
                </a:lnTo>
                <a:lnTo>
                  <a:pt x="707666" y="1335819"/>
                </a:lnTo>
                <a:lnTo>
                  <a:pt x="667910" y="1339794"/>
                </a:lnTo>
                <a:lnTo>
                  <a:pt x="588396" y="1288111"/>
                </a:lnTo>
                <a:lnTo>
                  <a:pt x="564543" y="1280160"/>
                </a:lnTo>
                <a:lnTo>
                  <a:pt x="556591" y="1268233"/>
                </a:lnTo>
                <a:lnTo>
                  <a:pt x="548640" y="1236428"/>
                </a:lnTo>
                <a:lnTo>
                  <a:pt x="528762" y="1240403"/>
                </a:lnTo>
                <a:lnTo>
                  <a:pt x="524786" y="1244379"/>
                </a:lnTo>
                <a:lnTo>
                  <a:pt x="504908" y="1244379"/>
                </a:lnTo>
                <a:lnTo>
                  <a:pt x="489005" y="1236428"/>
                </a:lnTo>
                <a:lnTo>
                  <a:pt x="477078" y="1224501"/>
                </a:lnTo>
                <a:lnTo>
                  <a:pt x="457200" y="1196671"/>
                </a:lnTo>
                <a:lnTo>
                  <a:pt x="449249" y="1192695"/>
                </a:lnTo>
                <a:lnTo>
                  <a:pt x="441297" y="1168841"/>
                </a:lnTo>
                <a:lnTo>
                  <a:pt x="429370" y="1141012"/>
                </a:lnTo>
                <a:lnTo>
                  <a:pt x="429370" y="1141012"/>
                </a:lnTo>
                <a:lnTo>
                  <a:pt x="417443" y="1113182"/>
                </a:lnTo>
                <a:lnTo>
                  <a:pt x="381663" y="1129085"/>
                </a:lnTo>
                <a:lnTo>
                  <a:pt x="314076" y="1144988"/>
                </a:lnTo>
                <a:lnTo>
                  <a:pt x="290223" y="1144988"/>
                </a:lnTo>
                <a:lnTo>
                  <a:pt x="238539" y="1144988"/>
                </a:lnTo>
                <a:lnTo>
                  <a:pt x="206734" y="1144988"/>
                </a:lnTo>
                <a:lnTo>
                  <a:pt x="178904" y="1137036"/>
                </a:lnTo>
                <a:lnTo>
                  <a:pt x="194807" y="1077401"/>
                </a:lnTo>
                <a:lnTo>
                  <a:pt x="230588" y="1057523"/>
                </a:lnTo>
                <a:lnTo>
                  <a:pt x="286247" y="1061499"/>
                </a:lnTo>
                <a:lnTo>
                  <a:pt x="329979" y="1053548"/>
                </a:lnTo>
                <a:lnTo>
                  <a:pt x="369736" y="1037645"/>
                </a:lnTo>
                <a:lnTo>
                  <a:pt x="393590" y="1021742"/>
                </a:lnTo>
                <a:lnTo>
                  <a:pt x="393590" y="1021742"/>
                </a:lnTo>
                <a:lnTo>
                  <a:pt x="429370" y="974034"/>
                </a:lnTo>
                <a:lnTo>
                  <a:pt x="429370" y="946205"/>
                </a:lnTo>
                <a:lnTo>
                  <a:pt x="461176" y="918375"/>
                </a:lnTo>
                <a:lnTo>
                  <a:pt x="461176" y="918375"/>
                </a:lnTo>
                <a:lnTo>
                  <a:pt x="469127" y="870668"/>
                </a:lnTo>
                <a:lnTo>
                  <a:pt x="445273" y="846814"/>
                </a:lnTo>
                <a:lnTo>
                  <a:pt x="421419" y="803081"/>
                </a:lnTo>
                <a:lnTo>
                  <a:pt x="405516" y="771276"/>
                </a:lnTo>
                <a:lnTo>
                  <a:pt x="373711" y="743447"/>
                </a:lnTo>
                <a:lnTo>
                  <a:pt x="353833" y="735495"/>
                </a:lnTo>
                <a:lnTo>
                  <a:pt x="345882" y="723568"/>
                </a:lnTo>
                <a:lnTo>
                  <a:pt x="345882" y="723568"/>
                </a:lnTo>
                <a:lnTo>
                  <a:pt x="353833" y="659958"/>
                </a:lnTo>
                <a:lnTo>
                  <a:pt x="353833" y="636104"/>
                </a:lnTo>
                <a:lnTo>
                  <a:pt x="333955" y="580445"/>
                </a:lnTo>
                <a:lnTo>
                  <a:pt x="322028" y="556591"/>
                </a:lnTo>
                <a:lnTo>
                  <a:pt x="333955" y="516834"/>
                </a:lnTo>
                <a:lnTo>
                  <a:pt x="341906" y="489005"/>
                </a:lnTo>
                <a:lnTo>
                  <a:pt x="345882" y="465151"/>
                </a:lnTo>
                <a:lnTo>
                  <a:pt x="345882" y="441297"/>
                </a:lnTo>
                <a:lnTo>
                  <a:pt x="314076" y="433346"/>
                </a:lnTo>
                <a:lnTo>
                  <a:pt x="314076" y="433346"/>
                </a:lnTo>
                <a:lnTo>
                  <a:pt x="282271" y="437321"/>
                </a:lnTo>
                <a:lnTo>
                  <a:pt x="278296" y="421419"/>
                </a:lnTo>
                <a:lnTo>
                  <a:pt x="254442" y="397565"/>
                </a:lnTo>
                <a:lnTo>
                  <a:pt x="250466" y="373711"/>
                </a:lnTo>
                <a:lnTo>
                  <a:pt x="234563" y="353833"/>
                </a:lnTo>
                <a:lnTo>
                  <a:pt x="206734" y="322028"/>
                </a:lnTo>
                <a:lnTo>
                  <a:pt x="194807" y="310101"/>
                </a:lnTo>
                <a:lnTo>
                  <a:pt x="151075" y="290222"/>
                </a:lnTo>
                <a:lnTo>
                  <a:pt x="166977" y="282271"/>
                </a:lnTo>
                <a:lnTo>
                  <a:pt x="186856" y="278295"/>
                </a:lnTo>
                <a:lnTo>
                  <a:pt x="206734" y="274320"/>
                </a:lnTo>
                <a:lnTo>
                  <a:pt x="218661" y="250466"/>
                </a:lnTo>
                <a:lnTo>
                  <a:pt x="230588" y="230588"/>
                </a:lnTo>
                <a:lnTo>
                  <a:pt x="234563" y="206734"/>
                </a:lnTo>
                <a:lnTo>
                  <a:pt x="238539" y="198782"/>
                </a:lnTo>
                <a:lnTo>
                  <a:pt x="226612" y="186855"/>
                </a:lnTo>
                <a:lnTo>
                  <a:pt x="222636" y="170953"/>
                </a:lnTo>
                <a:lnTo>
                  <a:pt x="210710" y="155050"/>
                </a:lnTo>
                <a:lnTo>
                  <a:pt x="238539" y="139148"/>
                </a:lnTo>
                <a:lnTo>
                  <a:pt x="242515" y="131196"/>
                </a:lnTo>
                <a:lnTo>
                  <a:pt x="238539" y="111318"/>
                </a:lnTo>
                <a:lnTo>
                  <a:pt x="222636" y="111318"/>
                </a:lnTo>
                <a:lnTo>
                  <a:pt x="214685" y="111318"/>
                </a:lnTo>
                <a:lnTo>
                  <a:pt x="214685" y="71561"/>
                </a:lnTo>
                <a:lnTo>
                  <a:pt x="214685" y="51683"/>
                </a:lnTo>
                <a:lnTo>
                  <a:pt x="190831" y="47708"/>
                </a:lnTo>
                <a:lnTo>
                  <a:pt x="178904" y="47708"/>
                </a:lnTo>
                <a:lnTo>
                  <a:pt x="174929" y="35781"/>
                </a:lnTo>
                <a:lnTo>
                  <a:pt x="174929" y="11927"/>
                </a:lnTo>
                <a:lnTo>
                  <a:pt x="190831" y="7951"/>
                </a:lnTo>
                <a:lnTo>
                  <a:pt x="206734" y="0"/>
                </a:lnTo>
                <a:lnTo>
                  <a:pt x="246490" y="31805"/>
                </a:lnTo>
                <a:lnTo>
                  <a:pt x="270344" y="35781"/>
                </a:lnTo>
                <a:lnTo>
                  <a:pt x="282271" y="35781"/>
                </a:lnTo>
                <a:lnTo>
                  <a:pt x="298174" y="51683"/>
                </a:lnTo>
                <a:lnTo>
                  <a:pt x="318052" y="55659"/>
                </a:lnTo>
                <a:lnTo>
                  <a:pt x="314076" y="71561"/>
                </a:lnTo>
                <a:lnTo>
                  <a:pt x="302150" y="79513"/>
                </a:lnTo>
                <a:lnTo>
                  <a:pt x="302150" y="111318"/>
                </a:lnTo>
                <a:lnTo>
                  <a:pt x="310101" y="127221"/>
                </a:lnTo>
                <a:lnTo>
                  <a:pt x="318052" y="147099"/>
                </a:lnTo>
                <a:lnTo>
                  <a:pt x="329979" y="155050"/>
                </a:lnTo>
                <a:lnTo>
                  <a:pt x="361784" y="163001"/>
                </a:lnTo>
                <a:lnTo>
                  <a:pt x="381663" y="170953"/>
                </a:lnTo>
                <a:lnTo>
                  <a:pt x="409492" y="166977"/>
                </a:lnTo>
                <a:lnTo>
                  <a:pt x="437322" y="147099"/>
                </a:lnTo>
                <a:lnTo>
                  <a:pt x="477078" y="131196"/>
                </a:lnTo>
                <a:lnTo>
                  <a:pt x="500932" y="111318"/>
                </a:lnTo>
                <a:lnTo>
                  <a:pt x="532737" y="111318"/>
                </a:lnTo>
                <a:lnTo>
                  <a:pt x="564543" y="107342"/>
                </a:lnTo>
                <a:lnTo>
                  <a:pt x="588396" y="99391"/>
                </a:lnTo>
                <a:lnTo>
                  <a:pt x="620202" y="95415"/>
                </a:lnTo>
                <a:lnTo>
                  <a:pt x="644056" y="119269"/>
                </a:lnTo>
                <a:lnTo>
                  <a:pt x="683812" y="135172"/>
                </a:lnTo>
                <a:lnTo>
                  <a:pt x="735496" y="143123"/>
                </a:lnTo>
                <a:lnTo>
                  <a:pt x="759350" y="143123"/>
                </a:lnTo>
                <a:lnTo>
                  <a:pt x="775252" y="151074"/>
                </a:lnTo>
                <a:lnTo>
                  <a:pt x="799106" y="159026"/>
                </a:lnTo>
                <a:lnTo>
                  <a:pt x="811033" y="163001"/>
                </a:lnTo>
                <a:lnTo>
                  <a:pt x="830911" y="151074"/>
                </a:lnTo>
                <a:lnTo>
                  <a:pt x="874643" y="159026"/>
                </a:lnTo>
                <a:lnTo>
                  <a:pt x="922351" y="174928"/>
                </a:lnTo>
                <a:lnTo>
                  <a:pt x="1141012" y="294198"/>
                </a:lnTo>
                <a:lnTo>
                  <a:pt x="1319916" y="393589"/>
                </a:lnTo>
                <a:lnTo>
                  <a:pt x="1355697" y="421419"/>
                </a:lnTo>
                <a:lnTo>
                  <a:pt x="1355697" y="433346"/>
                </a:lnTo>
                <a:lnTo>
                  <a:pt x="1347746" y="449248"/>
                </a:lnTo>
                <a:lnTo>
                  <a:pt x="1331843" y="473102"/>
                </a:lnTo>
                <a:lnTo>
                  <a:pt x="1335819" y="496956"/>
                </a:lnTo>
                <a:lnTo>
                  <a:pt x="1335819" y="512859"/>
                </a:lnTo>
                <a:lnTo>
                  <a:pt x="1335819" y="524786"/>
                </a:lnTo>
                <a:lnTo>
                  <a:pt x="1351722" y="528761"/>
                </a:lnTo>
                <a:lnTo>
                  <a:pt x="1379551" y="552615"/>
                </a:lnTo>
                <a:lnTo>
                  <a:pt x="1383527" y="564542"/>
                </a:lnTo>
                <a:lnTo>
                  <a:pt x="1403405" y="588396"/>
                </a:lnTo>
                <a:lnTo>
                  <a:pt x="1435210" y="588396"/>
                </a:lnTo>
                <a:lnTo>
                  <a:pt x="1447137" y="592372"/>
                </a:lnTo>
                <a:lnTo>
                  <a:pt x="1478943" y="592372"/>
                </a:lnTo>
                <a:lnTo>
                  <a:pt x="1490870" y="600323"/>
                </a:lnTo>
                <a:lnTo>
                  <a:pt x="1502796" y="604299"/>
                </a:lnTo>
                <a:lnTo>
                  <a:pt x="1490870" y="628153"/>
                </a:lnTo>
                <a:lnTo>
                  <a:pt x="1482918" y="648031"/>
                </a:lnTo>
                <a:lnTo>
                  <a:pt x="1478943" y="659958"/>
                </a:lnTo>
                <a:lnTo>
                  <a:pt x="1474967" y="683812"/>
                </a:lnTo>
                <a:lnTo>
                  <a:pt x="1502796" y="703690"/>
                </a:lnTo>
                <a:lnTo>
                  <a:pt x="1526650" y="711641"/>
                </a:lnTo>
                <a:lnTo>
                  <a:pt x="1526650" y="711641"/>
                </a:lnTo>
                <a:lnTo>
                  <a:pt x="1530626" y="755374"/>
                </a:lnTo>
                <a:lnTo>
                  <a:pt x="1514723" y="767301"/>
                </a:lnTo>
                <a:lnTo>
                  <a:pt x="1502796" y="779228"/>
                </a:lnTo>
                <a:lnTo>
                  <a:pt x="1478943" y="783203"/>
                </a:lnTo>
                <a:lnTo>
                  <a:pt x="1478943" y="783203"/>
                </a:lnTo>
                <a:lnTo>
                  <a:pt x="1439186" y="807057"/>
                </a:lnTo>
                <a:lnTo>
                  <a:pt x="1423283" y="818984"/>
                </a:lnTo>
                <a:lnTo>
                  <a:pt x="1423283" y="834887"/>
                </a:lnTo>
                <a:lnTo>
                  <a:pt x="1419308" y="850789"/>
                </a:lnTo>
                <a:lnTo>
                  <a:pt x="1419308" y="870668"/>
                </a:lnTo>
                <a:lnTo>
                  <a:pt x="1387503" y="902473"/>
                </a:lnTo>
                <a:lnTo>
                  <a:pt x="1375576" y="910424"/>
                </a:lnTo>
                <a:lnTo>
                  <a:pt x="1343770" y="946205"/>
                </a:lnTo>
                <a:lnTo>
                  <a:pt x="1323892" y="989937"/>
                </a:lnTo>
                <a:lnTo>
                  <a:pt x="1296063" y="1053548"/>
                </a:lnTo>
                <a:lnTo>
                  <a:pt x="1272209" y="1101255"/>
                </a:lnTo>
                <a:lnTo>
                  <a:pt x="1252330" y="1148963"/>
                </a:lnTo>
                <a:lnTo>
                  <a:pt x="1260282" y="1224501"/>
                </a:lnTo>
                <a:lnTo>
                  <a:pt x="1280160" y="1296062"/>
                </a:lnTo>
                <a:lnTo>
                  <a:pt x="1296063" y="1327868"/>
                </a:lnTo>
                <a:lnTo>
                  <a:pt x="1300038" y="1347746"/>
                </a:lnTo>
                <a:lnTo>
                  <a:pt x="1272209" y="1395454"/>
                </a:lnTo>
                <a:lnTo>
                  <a:pt x="1256306" y="1423283"/>
                </a:lnTo>
                <a:lnTo>
                  <a:pt x="1260282" y="14789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l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8903" y="3186128"/>
            <a:ext cx="96202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Ostschweiz</a:t>
            </a:r>
            <a:endParaRPr lang="fr-CH" sz="12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45" y="5643257"/>
            <a:ext cx="3204855" cy="12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94830"/>
            <a:ext cx="9144000" cy="2163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9266178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ésultat de recherche d'images pour &quot;linked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3" y="5138240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5119190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32"/>
            <a:ext cx="2639003" cy="10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8" y="274638"/>
            <a:ext cx="8671992" cy="1143000"/>
          </a:xfrm>
        </p:spPr>
        <p:txBody>
          <a:bodyPr/>
          <a:lstStyle/>
          <a:p>
            <a:r>
              <a:rPr lang="de-CH" dirty="0" smtClean="0"/>
              <a:t>Nos </a:t>
            </a:r>
            <a:r>
              <a:rPr lang="de-CH" dirty="0" err="1" smtClean="0"/>
              <a:t>projets</a:t>
            </a:r>
            <a:r>
              <a:rPr lang="de-CH" dirty="0" smtClean="0"/>
              <a:t>..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08" y="1164484"/>
            <a:ext cx="6781777" cy="5792908"/>
          </a:xfrm>
        </p:spPr>
        <p:txBody>
          <a:bodyPr/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2700" dirty="0" err="1" smtClean="0"/>
              <a:t>Visent</a:t>
            </a:r>
            <a:r>
              <a:rPr lang="de-CH" sz="2700" dirty="0" smtClean="0"/>
              <a:t> à faire </a:t>
            </a:r>
            <a:r>
              <a:rPr lang="de-CH" sz="2700" dirty="0" err="1" smtClean="0"/>
              <a:t>entendre</a:t>
            </a:r>
            <a:r>
              <a:rPr lang="de-CH" sz="2700" dirty="0" smtClean="0"/>
              <a:t> la </a:t>
            </a:r>
            <a:r>
              <a:rPr lang="de-CH" sz="2700" dirty="0" err="1" smtClean="0"/>
              <a:t>voie</a:t>
            </a:r>
            <a:r>
              <a:rPr lang="de-CH" sz="2700" dirty="0" smtClean="0"/>
              <a:t> des </a:t>
            </a:r>
            <a:r>
              <a:rPr lang="de-CH" sz="2700" dirty="0" err="1" smtClean="0"/>
              <a:t>ingénieur</a:t>
            </a:r>
            <a:r>
              <a:rPr lang="de-CH" sz="2700" dirty="0" smtClean="0"/>
              <a:t>-e-s et des </a:t>
            </a:r>
            <a:r>
              <a:rPr lang="de-CH" sz="2700" dirty="0" err="1" smtClean="0"/>
              <a:t>architectes</a:t>
            </a:r>
            <a:endParaRPr lang="de-CH" sz="27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de-CH" sz="27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2700" dirty="0" err="1" smtClean="0"/>
              <a:t>Mettent</a:t>
            </a:r>
            <a:r>
              <a:rPr lang="de-CH" sz="2700" dirty="0" smtClean="0"/>
              <a:t> en </a:t>
            </a:r>
            <a:r>
              <a:rPr lang="de-CH" sz="2700" dirty="0" err="1" smtClean="0"/>
              <a:t>lien</a:t>
            </a:r>
            <a:r>
              <a:rPr lang="de-CH" sz="2700" dirty="0" smtClean="0"/>
              <a:t> les </a:t>
            </a:r>
            <a:r>
              <a:rPr lang="de-CH" sz="2700" dirty="0" err="1" smtClean="0"/>
              <a:t>ressources</a:t>
            </a:r>
            <a:r>
              <a:rPr lang="de-CH" sz="2700" dirty="0" smtClean="0"/>
              <a:t> disponibles du </a:t>
            </a:r>
            <a:r>
              <a:rPr lang="de-CH" sz="2700" dirty="0" err="1" smtClean="0"/>
              <a:t>marché</a:t>
            </a:r>
            <a:r>
              <a:rPr lang="de-CH" sz="2700" dirty="0" smtClean="0"/>
              <a:t> </a:t>
            </a:r>
            <a:r>
              <a:rPr lang="de-CH" sz="2700" dirty="0" err="1" smtClean="0"/>
              <a:t>avec</a:t>
            </a:r>
            <a:r>
              <a:rPr lang="de-CH" sz="2700" dirty="0" smtClean="0"/>
              <a:t> les </a:t>
            </a:r>
            <a:r>
              <a:rPr lang="de-CH" sz="2700" dirty="0" err="1" smtClean="0"/>
              <a:t>acteurs</a:t>
            </a:r>
            <a:r>
              <a:rPr lang="de-CH" sz="2700" dirty="0" smtClean="0"/>
              <a:t> de </a:t>
            </a:r>
            <a:r>
              <a:rPr lang="de-CH" sz="2700" dirty="0" err="1" smtClean="0"/>
              <a:t>l’industrie</a:t>
            </a:r>
            <a:r>
              <a:rPr lang="de-CH" sz="2700" dirty="0" smtClean="0"/>
              <a:t> et de </a:t>
            </a:r>
            <a:r>
              <a:rPr lang="de-CH" sz="2700" dirty="0" err="1" smtClean="0"/>
              <a:t>l’économie</a:t>
            </a:r>
            <a:r>
              <a:rPr lang="de-CH" sz="2700" dirty="0" smtClean="0"/>
              <a:t> </a:t>
            </a:r>
            <a:r>
              <a:rPr lang="de-CH" sz="2700" dirty="0" err="1" smtClean="0"/>
              <a:t>Romande</a:t>
            </a:r>
            <a:endParaRPr lang="de-CH" sz="27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de-CH" sz="27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CH" sz="2700" dirty="0" err="1" smtClean="0"/>
              <a:t>Favorisent</a:t>
            </a:r>
            <a:r>
              <a:rPr lang="de-CH" sz="2700" dirty="0" smtClean="0"/>
              <a:t> les </a:t>
            </a:r>
            <a:r>
              <a:rPr lang="de-CH" sz="2700" dirty="0" err="1" smtClean="0"/>
              <a:t>échanges</a:t>
            </a:r>
            <a:r>
              <a:rPr lang="de-CH" sz="2700" dirty="0" smtClean="0"/>
              <a:t> </a:t>
            </a:r>
            <a:r>
              <a:rPr lang="de-CH" sz="2700" dirty="0" err="1" smtClean="0"/>
              <a:t>thématiques</a:t>
            </a:r>
            <a:r>
              <a:rPr lang="de-CH" sz="2700" dirty="0" smtClean="0"/>
              <a:t> et les </a:t>
            </a:r>
            <a:r>
              <a:rPr lang="de-CH" sz="2700" dirty="0" err="1" smtClean="0"/>
              <a:t>projets</a:t>
            </a:r>
            <a:r>
              <a:rPr lang="de-CH" sz="2700" dirty="0" smtClean="0"/>
              <a:t> </a:t>
            </a:r>
            <a:r>
              <a:rPr lang="de-CH" sz="2700" dirty="0" err="1" smtClean="0"/>
              <a:t>professionnels</a:t>
            </a:r>
            <a:r>
              <a:rPr lang="de-CH" sz="2700" dirty="0" smtClean="0"/>
              <a:t> des  Juniors et des plus Seniors</a:t>
            </a:r>
            <a:endParaRPr lang="de-CH" sz="27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62" y="2201494"/>
            <a:ext cx="1552107" cy="126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ustraliance.fr/wp-content/uploads/2013/08/coach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9" y="3917748"/>
            <a:ext cx="1603481" cy="16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440167"/>
            <a:ext cx="1934002" cy="14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 11 01 Vorlage Powerpoint SE STV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01 Vorlage Powerpoint SE STV</Template>
  <TotalTime>409</TotalTime>
  <Words>970</Words>
  <Application>Microsoft Office PowerPoint</Application>
  <PresentationFormat>Affichage à l'écran (4:3)</PresentationFormat>
  <Paragraphs>123</Paragraphs>
  <Slides>27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2010 11 01 Vorlage Powerpoint SE STV</vt:lpstr>
      <vt:lpstr>Présentation PowerPoint</vt:lpstr>
      <vt:lpstr>Présentation PowerPoint</vt:lpstr>
      <vt:lpstr>…Le plus important réseau professionnel d’ingénieurs et d’architectes de Suisse</vt:lpstr>
      <vt:lpstr>À ce jour: 25 sections, 22 groupements professionnels, 5 régions</vt:lpstr>
      <vt:lpstr> Notre engagement </vt:lpstr>
      <vt:lpstr>Présentation PowerPoint</vt:lpstr>
      <vt:lpstr>Swiss Engineering au niveau Régional, c’est +3000 membres en Romandie!</vt:lpstr>
      <vt:lpstr>Présentation PowerPoint</vt:lpstr>
      <vt:lpstr>Nos projets.. </vt:lpstr>
      <vt:lpstr>Présentation PowerPoint</vt:lpstr>
      <vt:lpstr>Pour rappel…nos compétences, notre formation</vt:lpstr>
      <vt:lpstr>Ingénieurs &amp; architectes ..une perspective historique</vt:lpstr>
      <vt:lpstr>De quoi le monde a-t-il besoin?</vt:lpstr>
      <vt:lpstr>…Et des grandes questions du moment..</vt:lpstr>
      <vt:lpstr>Et nos jeunes professionnels… Que pensent-ils ? </vt:lpstr>
      <vt:lpstr>Présentation PowerPoint</vt:lpstr>
      <vt:lpstr>Que pensent-ils ? </vt:lpstr>
      <vt:lpstr>Que veulent-ils? </vt:lpstr>
      <vt:lpstr>Et surtout…</vt:lpstr>
      <vt:lpstr>Présentation PowerPoint</vt:lpstr>
      <vt:lpstr>Sont-ils/elles donc prêt-e-s pour industrie 4.0?! Rappel de quelques concepts…</vt:lpstr>
      <vt:lpstr>Présentation PowerPoint</vt:lpstr>
      <vt:lpstr>La formation : clé de la productivité et de l’emploi Cercle de connaissances, d’expériences et de résolutions de problèmes</vt:lpstr>
      <vt:lpstr>L’importance de l’économie industrielle: les technologies innovantes créent la demande</vt:lpstr>
      <vt:lpstr>Des questions restent bien entendu en suspens..</vt:lpstr>
      <vt:lpstr>En résumé.. Swissengineering, partie prenante dans l’industrie 4.0 avec :</vt:lpstr>
      <vt:lpstr>Merci de votre attention  Yvette.ramos@swissengineering-ge.ch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Arquint, Swiss Engineering STV</dc:creator>
  <cp:lastModifiedBy>yvette</cp:lastModifiedBy>
  <cp:revision>320</cp:revision>
  <dcterms:created xsi:type="dcterms:W3CDTF">2010-11-03T15:33:13Z</dcterms:created>
  <dcterms:modified xsi:type="dcterms:W3CDTF">2016-06-15T21:12:21Z</dcterms:modified>
</cp:coreProperties>
</file>